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0" r:id="rId3"/>
    <p:sldId id="268" r:id="rId4"/>
    <p:sldId id="290" r:id="rId5"/>
    <p:sldId id="269" r:id="rId6"/>
    <p:sldId id="289" r:id="rId7"/>
    <p:sldId id="292" r:id="rId8"/>
    <p:sldId id="286" r:id="rId9"/>
    <p:sldId id="291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861A1-7D02-42F4-B053-4A00D8B18AA6}" v="486" dt="2024-02-20T07:39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/>
    <p:restoredTop sz="97625"/>
  </p:normalViewPr>
  <p:slideViewPr>
    <p:cSldViewPr snapToGrid="0" snapToObjects="1">
      <p:cViewPr varScale="1">
        <p:scale>
          <a:sx n="74" d="100"/>
          <a:sy n="74" d="100"/>
        </p:scale>
        <p:origin x="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Levinski" userId="3307da14-4b3e-4018-aac4-a94e659e0af6" providerId="ADAL" clId="{763861A1-7D02-42F4-B053-4A00D8B18AA6}"/>
    <pc:docChg chg="undo custSel addSld modSld">
      <pc:chgData name="Cristina Levinski" userId="3307da14-4b3e-4018-aac4-a94e659e0af6" providerId="ADAL" clId="{763861A1-7D02-42F4-B053-4A00D8B18AA6}" dt="2024-02-20T07:39:51.857" v="762" actId="113"/>
      <pc:docMkLst>
        <pc:docMk/>
      </pc:docMkLst>
      <pc:sldChg chg="modSp mod">
        <pc:chgData name="Cristina Levinski" userId="3307da14-4b3e-4018-aac4-a94e659e0af6" providerId="ADAL" clId="{763861A1-7D02-42F4-B053-4A00D8B18AA6}" dt="2024-02-19T14:32:09.674" v="373" actId="20577"/>
        <pc:sldMkLst>
          <pc:docMk/>
          <pc:sldMk cId="3534502772" sldId="269"/>
        </pc:sldMkLst>
        <pc:spChg chg="mod">
          <ac:chgData name="Cristina Levinski" userId="3307da14-4b3e-4018-aac4-a94e659e0af6" providerId="ADAL" clId="{763861A1-7D02-42F4-B053-4A00D8B18AA6}" dt="2024-02-19T14:31:09.367" v="370" actId="404"/>
          <ac:spMkLst>
            <pc:docMk/>
            <pc:sldMk cId="3534502772" sldId="269"/>
            <ac:spMk id="2" creationId="{A5C1E12B-A08D-2317-629C-6BFBC3F2A2DC}"/>
          </ac:spMkLst>
        </pc:spChg>
        <pc:spChg chg="mod">
          <ac:chgData name="Cristina Levinski" userId="3307da14-4b3e-4018-aac4-a94e659e0af6" providerId="ADAL" clId="{763861A1-7D02-42F4-B053-4A00D8B18AA6}" dt="2024-02-19T14:32:09.674" v="373" actId="20577"/>
          <ac:spMkLst>
            <pc:docMk/>
            <pc:sldMk cId="3534502772" sldId="269"/>
            <ac:spMk id="13" creationId="{3171370E-DC2D-035E-4531-393565765354}"/>
          </ac:spMkLst>
        </pc:spChg>
      </pc:sldChg>
      <pc:sldChg chg="modSp mod">
        <pc:chgData name="Cristina Levinski" userId="3307da14-4b3e-4018-aac4-a94e659e0af6" providerId="ADAL" clId="{763861A1-7D02-42F4-B053-4A00D8B18AA6}" dt="2024-02-19T14:24:59.592" v="350" actId="1076"/>
        <pc:sldMkLst>
          <pc:docMk/>
          <pc:sldMk cId="1366503452" sldId="270"/>
        </pc:sldMkLst>
        <pc:spChg chg="mod">
          <ac:chgData name="Cristina Levinski" userId="3307da14-4b3e-4018-aac4-a94e659e0af6" providerId="ADAL" clId="{763861A1-7D02-42F4-B053-4A00D8B18AA6}" dt="2024-02-19T14:24:55.824" v="349" actId="1076"/>
          <ac:spMkLst>
            <pc:docMk/>
            <pc:sldMk cId="1366503452" sldId="270"/>
            <ac:spMk id="4" creationId="{9A2E73DB-F95E-FB9E-F7BA-2F1F3BF98D94}"/>
          </ac:spMkLst>
        </pc:spChg>
        <pc:spChg chg="mod">
          <ac:chgData name="Cristina Levinski" userId="3307da14-4b3e-4018-aac4-a94e659e0af6" providerId="ADAL" clId="{763861A1-7D02-42F4-B053-4A00D8B18AA6}" dt="2024-02-19T14:24:59.592" v="350" actId="1076"/>
          <ac:spMkLst>
            <pc:docMk/>
            <pc:sldMk cId="1366503452" sldId="270"/>
            <ac:spMk id="5" creationId="{735C7125-2C76-0A4C-EE2B-E0ADE79ADCB0}"/>
          </ac:spMkLst>
        </pc:spChg>
      </pc:sldChg>
      <pc:sldChg chg="delSp modSp mod">
        <pc:chgData name="Cristina Levinski" userId="3307da14-4b3e-4018-aac4-a94e659e0af6" providerId="ADAL" clId="{763861A1-7D02-42F4-B053-4A00D8B18AA6}" dt="2024-02-20T07:39:51.857" v="762" actId="113"/>
        <pc:sldMkLst>
          <pc:docMk/>
          <pc:sldMk cId="3983065516" sldId="286"/>
        </pc:sldMkLst>
        <pc:spChg chg="del mod">
          <ac:chgData name="Cristina Levinski" userId="3307da14-4b3e-4018-aac4-a94e659e0af6" providerId="ADAL" clId="{763861A1-7D02-42F4-B053-4A00D8B18AA6}" dt="2024-02-19T14:19:39.061" v="316" actId="478"/>
          <ac:spMkLst>
            <pc:docMk/>
            <pc:sldMk cId="3983065516" sldId="286"/>
            <ac:spMk id="3" creationId="{F0AA82DC-9478-87E0-4AA6-B51F6A118587}"/>
          </ac:spMkLst>
        </pc:spChg>
        <pc:graphicFrameChg chg="mod">
          <ac:chgData name="Cristina Levinski" userId="3307da14-4b3e-4018-aac4-a94e659e0af6" providerId="ADAL" clId="{763861A1-7D02-42F4-B053-4A00D8B18AA6}" dt="2024-02-20T07:39:51.857" v="762" actId="113"/>
          <ac:graphicFrameMkLst>
            <pc:docMk/>
            <pc:sldMk cId="3983065516" sldId="286"/>
            <ac:graphicFrameMk id="10" creationId="{045AAEAD-C759-277B-F1AC-D6E9CF4F2E05}"/>
          </ac:graphicFrameMkLst>
        </pc:graphicFrameChg>
      </pc:sldChg>
      <pc:sldChg chg="addSp delSp modSp mod">
        <pc:chgData name="Cristina Levinski" userId="3307da14-4b3e-4018-aac4-a94e659e0af6" providerId="ADAL" clId="{763861A1-7D02-42F4-B053-4A00D8B18AA6}" dt="2024-02-19T14:30:26.832" v="366" actId="1076"/>
        <pc:sldMkLst>
          <pc:docMk/>
          <pc:sldMk cId="538119749" sldId="289"/>
        </pc:sldMkLst>
        <pc:spChg chg="add mod">
          <ac:chgData name="Cristina Levinski" userId="3307da14-4b3e-4018-aac4-a94e659e0af6" providerId="ADAL" clId="{763861A1-7D02-42F4-B053-4A00D8B18AA6}" dt="2024-02-19T14:30:26.832" v="366" actId="1076"/>
          <ac:spMkLst>
            <pc:docMk/>
            <pc:sldMk cId="538119749" sldId="289"/>
            <ac:spMk id="4" creationId="{9A2E73DB-F95E-FB9E-F7BA-2F1F3BF98D94}"/>
          </ac:spMkLst>
        </pc:spChg>
        <pc:spChg chg="add del">
          <ac:chgData name="Cristina Levinski" userId="3307da14-4b3e-4018-aac4-a94e659e0af6" providerId="ADAL" clId="{763861A1-7D02-42F4-B053-4A00D8B18AA6}" dt="2024-02-19T13:25:33.588" v="34" actId="478"/>
          <ac:spMkLst>
            <pc:docMk/>
            <pc:sldMk cId="538119749" sldId="289"/>
            <ac:spMk id="5" creationId="{7B831D63-04B4-F074-8D8F-4A71CF0D82CA}"/>
          </ac:spMkLst>
        </pc:spChg>
        <pc:spChg chg="del mod">
          <ac:chgData name="Cristina Levinski" userId="3307da14-4b3e-4018-aac4-a94e659e0af6" providerId="ADAL" clId="{763861A1-7D02-42F4-B053-4A00D8B18AA6}" dt="2024-02-19T13:37:48.472" v="123" actId="478"/>
          <ac:spMkLst>
            <pc:docMk/>
            <pc:sldMk cId="538119749" sldId="289"/>
            <ac:spMk id="6" creationId="{1A793C2C-DBF7-ACE7-09E5-DA462DF5D163}"/>
          </ac:spMkLst>
        </pc:spChg>
        <pc:spChg chg="add mod">
          <ac:chgData name="Cristina Levinski" userId="3307da14-4b3e-4018-aac4-a94e659e0af6" providerId="ADAL" clId="{763861A1-7D02-42F4-B053-4A00D8B18AA6}" dt="2024-02-19T13:26:44.082" v="39"/>
          <ac:spMkLst>
            <pc:docMk/>
            <pc:sldMk cId="538119749" sldId="289"/>
            <ac:spMk id="8" creationId="{5089EC7D-AC73-214A-CECB-C154313A552C}"/>
          </ac:spMkLst>
        </pc:spChg>
        <pc:spChg chg="mod">
          <ac:chgData name="Cristina Levinski" userId="3307da14-4b3e-4018-aac4-a94e659e0af6" providerId="ADAL" clId="{763861A1-7D02-42F4-B053-4A00D8B18AA6}" dt="2024-02-19T14:03:00.644" v="280" actId="1076"/>
          <ac:spMkLst>
            <pc:docMk/>
            <pc:sldMk cId="538119749" sldId="289"/>
            <ac:spMk id="9" creationId="{C1D8A1B3-57A3-ABBF-A762-A52374107D02}"/>
          </ac:spMkLst>
        </pc:spChg>
        <pc:spChg chg="add mod">
          <ac:chgData name="Cristina Levinski" userId="3307da14-4b3e-4018-aac4-a94e659e0af6" providerId="ADAL" clId="{763861A1-7D02-42F4-B053-4A00D8B18AA6}" dt="2024-02-19T13:26:44.082" v="39"/>
          <ac:spMkLst>
            <pc:docMk/>
            <pc:sldMk cId="538119749" sldId="289"/>
            <ac:spMk id="10" creationId="{44A03937-06FC-EE2B-C2EB-849BD5EF5AE4}"/>
          </ac:spMkLst>
        </pc:spChg>
        <pc:grpChg chg="add mod">
          <ac:chgData name="Cristina Levinski" userId="3307da14-4b3e-4018-aac4-a94e659e0af6" providerId="ADAL" clId="{763861A1-7D02-42F4-B053-4A00D8B18AA6}" dt="2024-02-19T13:26:44.082" v="39"/>
          <ac:grpSpMkLst>
            <pc:docMk/>
            <pc:sldMk cId="538119749" sldId="289"/>
            <ac:grpSpMk id="7" creationId="{9EDCA753-3B02-C658-9BE0-0AAFDDF05EC9}"/>
          </ac:grpSpMkLst>
        </pc:grpChg>
        <pc:graphicFrameChg chg="del mod">
          <ac:chgData name="Cristina Levinski" userId="3307da14-4b3e-4018-aac4-a94e659e0af6" providerId="ADAL" clId="{763861A1-7D02-42F4-B053-4A00D8B18AA6}" dt="2024-02-19T13:37:50.405" v="124" actId="478"/>
          <ac:graphicFrameMkLst>
            <pc:docMk/>
            <pc:sldMk cId="538119749" sldId="289"/>
            <ac:graphicFrameMk id="2" creationId="{35215C6F-8E72-688D-AFC7-6A93336016D6}"/>
          </ac:graphicFrameMkLst>
        </pc:graphicFrameChg>
        <pc:graphicFrameChg chg="mod modGraphic">
          <ac:chgData name="Cristina Levinski" userId="3307da14-4b3e-4018-aac4-a94e659e0af6" providerId="ADAL" clId="{763861A1-7D02-42F4-B053-4A00D8B18AA6}" dt="2024-02-19T14:02:57.739" v="279" actId="1076"/>
          <ac:graphicFrameMkLst>
            <pc:docMk/>
            <pc:sldMk cId="538119749" sldId="289"/>
            <ac:graphicFrameMk id="3" creationId="{15E8C252-0D89-6B76-3508-C8DF8FD0CB38}"/>
          </ac:graphicFrameMkLst>
        </pc:graphicFrameChg>
        <pc:picChg chg="add del mod">
          <ac:chgData name="Cristina Levinski" userId="3307da14-4b3e-4018-aac4-a94e659e0af6" providerId="ADAL" clId="{763861A1-7D02-42F4-B053-4A00D8B18AA6}" dt="2024-02-19T13:37:39.561" v="120" actId="478"/>
          <ac:picMkLst>
            <pc:docMk/>
            <pc:sldMk cId="538119749" sldId="289"/>
            <ac:picMk id="12" creationId="{171A4BC9-85B7-4F06-7A0C-9A317FB77D16}"/>
          </ac:picMkLst>
        </pc:picChg>
        <pc:picChg chg="add mod">
          <ac:chgData name="Cristina Levinski" userId="3307da14-4b3e-4018-aac4-a94e659e0af6" providerId="ADAL" clId="{763861A1-7D02-42F4-B053-4A00D8B18AA6}" dt="2024-02-19T14:25:22.435" v="352" actId="14100"/>
          <ac:picMkLst>
            <pc:docMk/>
            <pc:sldMk cId="538119749" sldId="289"/>
            <ac:picMk id="14" creationId="{E4C4363D-C78B-8C5D-7588-A38CE4BE186E}"/>
          </ac:picMkLst>
        </pc:picChg>
      </pc:sldChg>
      <pc:sldChg chg="modSp mod">
        <pc:chgData name="Cristina Levinski" userId="3307da14-4b3e-4018-aac4-a94e659e0af6" providerId="ADAL" clId="{763861A1-7D02-42F4-B053-4A00D8B18AA6}" dt="2024-02-19T14:30:04.857" v="362" actId="1076"/>
        <pc:sldMkLst>
          <pc:docMk/>
          <pc:sldMk cId="2829859953" sldId="290"/>
        </pc:sldMkLst>
        <pc:spChg chg="mod">
          <ac:chgData name="Cristina Levinski" userId="3307da14-4b3e-4018-aac4-a94e659e0af6" providerId="ADAL" clId="{763861A1-7D02-42F4-B053-4A00D8B18AA6}" dt="2024-02-19T14:30:04.857" v="362" actId="1076"/>
          <ac:spMkLst>
            <pc:docMk/>
            <pc:sldMk cId="2829859953" sldId="290"/>
            <ac:spMk id="2" creationId="{A5C1E12B-A08D-2317-629C-6BFBC3F2A2DC}"/>
          </ac:spMkLst>
        </pc:spChg>
        <pc:graphicFrameChg chg="mod modGraphic">
          <ac:chgData name="Cristina Levinski" userId="3307da14-4b3e-4018-aac4-a94e659e0af6" providerId="ADAL" clId="{763861A1-7D02-42F4-B053-4A00D8B18AA6}" dt="2024-02-19T14:02:01.700" v="272"/>
          <ac:graphicFrameMkLst>
            <pc:docMk/>
            <pc:sldMk cId="2829859953" sldId="290"/>
            <ac:graphicFrameMk id="4" creationId="{9F109571-C454-E6B4-4AB6-B442EC1362F6}"/>
          </ac:graphicFrameMkLst>
        </pc:graphicFrameChg>
        <pc:picChg chg="mod">
          <ac:chgData name="Cristina Levinski" userId="3307da14-4b3e-4018-aac4-a94e659e0af6" providerId="ADAL" clId="{763861A1-7D02-42F4-B053-4A00D8B18AA6}" dt="2024-02-19T14:20:45.022" v="321" actId="1076"/>
          <ac:picMkLst>
            <pc:docMk/>
            <pc:sldMk cId="2829859953" sldId="290"/>
            <ac:picMk id="6" creationId="{170BB8C9-CB69-80A7-8D03-04378FB9E9C8}"/>
          </ac:picMkLst>
        </pc:picChg>
        <pc:picChg chg="mod">
          <ac:chgData name="Cristina Levinski" userId="3307da14-4b3e-4018-aac4-a94e659e0af6" providerId="ADAL" clId="{763861A1-7D02-42F4-B053-4A00D8B18AA6}" dt="2024-02-19T14:07:26.777" v="296" actId="14100"/>
          <ac:picMkLst>
            <pc:docMk/>
            <pc:sldMk cId="2829859953" sldId="290"/>
            <ac:picMk id="2050" creationId="{A4B31714-0CBA-7469-9458-5A073EC812BC}"/>
          </ac:picMkLst>
        </pc:picChg>
        <pc:picChg chg="mod">
          <ac:chgData name="Cristina Levinski" userId="3307da14-4b3e-4018-aac4-a94e659e0af6" providerId="ADAL" clId="{763861A1-7D02-42F4-B053-4A00D8B18AA6}" dt="2024-02-19T14:07:48.869" v="300" actId="14100"/>
          <ac:picMkLst>
            <pc:docMk/>
            <pc:sldMk cId="2829859953" sldId="290"/>
            <ac:picMk id="2052" creationId="{58ECB6B1-8274-BCDB-8066-46EF7B9DF91F}"/>
          </ac:picMkLst>
        </pc:picChg>
        <pc:picChg chg="mod">
          <ac:chgData name="Cristina Levinski" userId="3307da14-4b3e-4018-aac4-a94e659e0af6" providerId="ADAL" clId="{763861A1-7D02-42F4-B053-4A00D8B18AA6}" dt="2024-02-19T14:08:13.153" v="305" actId="14100"/>
          <ac:picMkLst>
            <pc:docMk/>
            <pc:sldMk cId="2829859953" sldId="290"/>
            <ac:picMk id="2054" creationId="{8A12B1E2-0E9A-0741-7A76-EF38AF2DD4E8}"/>
          </ac:picMkLst>
        </pc:picChg>
      </pc:sldChg>
      <pc:sldChg chg="addSp delSp modSp mod">
        <pc:chgData name="Cristina Levinski" userId="3307da14-4b3e-4018-aac4-a94e659e0af6" providerId="ADAL" clId="{763861A1-7D02-42F4-B053-4A00D8B18AA6}" dt="2024-02-19T14:54:15.980" v="703" actId="13782"/>
        <pc:sldMkLst>
          <pc:docMk/>
          <pc:sldMk cId="3928267918" sldId="291"/>
        </pc:sldMkLst>
        <pc:spChg chg="mod">
          <ac:chgData name="Cristina Levinski" userId="3307da14-4b3e-4018-aac4-a94e659e0af6" providerId="ADAL" clId="{763861A1-7D02-42F4-B053-4A00D8B18AA6}" dt="2024-02-19T14:50:59.177" v="694" actId="1076"/>
          <ac:spMkLst>
            <pc:docMk/>
            <pc:sldMk cId="3928267918" sldId="291"/>
            <ac:spMk id="2" creationId="{B9F47C57-4F56-B35A-CE1A-01BC308371B3}"/>
          </ac:spMkLst>
        </pc:spChg>
        <pc:spChg chg="del mod">
          <ac:chgData name="Cristina Levinski" userId="3307da14-4b3e-4018-aac4-a94e659e0af6" providerId="ADAL" clId="{763861A1-7D02-42F4-B053-4A00D8B18AA6}" dt="2024-02-19T14:44:52.502" v="624" actId="478"/>
          <ac:spMkLst>
            <pc:docMk/>
            <pc:sldMk cId="3928267918" sldId="291"/>
            <ac:spMk id="3" creationId="{278C4CE7-B20A-1CB3-AFC6-461F8D5B1F1B}"/>
          </ac:spMkLst>
        </pc:spChg>
        <pc:spChg chg="add del mod">
          <ac:chgData name="Cristina Levinski" userId="3307da14-4b3e-4018-aac4-a94e659e0af6" providerId="ADAL" clId="{763861A1-7D02-42F4-B053-4A00D8B18AA6}" dt="2024-02-19T14:44:59.112" v="625" actId="478"/>
          <ac:spMkLst>
            <pc:docMk/>
            <pc:sldMk cId="3928267918" sldId="291"/>
            <ac:spMk id="6" creationId="{8E742298-5D67-00A2-0992-0739735126B0}"/>
          </ac:spMkLst>
        </pc:spChg>
        <pc:graphicFrameChg chg="add mod modGraphic">
          <ac:chgData name="Cristina Levinski" userId="3307da14-4b3e-4018-aac4-a94e659e0af6" providerId="ADAL" clId="{763861A1-7D02-42F4-B053-4A00D8B18AA6}" dt="2024-02-19T14:54:15.980" v="703" actId="13782"/>
          <ac:graphicFrameMkLst>
            <pc:docMk/>
            <pc:sldMk cId="3928267918" sldId="291"/>
            <ac:graphicFrameMk id="4" creationId="{4DD0E59A-57D9-F3D1-5AE8-FC71999D2414}"/>
          </ac:graphicFrameMkLst>
        </pc:graphicFrameChg>
      </pc:sldChg>
      <pc:sldChg chg="addSp delSp modSp add mod">
        <pc:chgData name="Cristina Levinski" userId="3307da14-4b3e-4018-aac4-a94e659e0af6" providerId="ADAL" clId="{763861A1-7D02-42F4-B053-4A00D8B18AA6}" dt="2024-02-19T14:32:28.739" v="374" actId="207"/>
        <pc:sldMkLst>
          <pc:docMk/>
          <pc:sldMk cId="527373877" sldId="292"/>
        </pc:sldMkLst>
        <pc:spChg chg="mod">
          <ac:chgData name="Cristina Levinski" userId="3307da14-4b3e-4018-aac4-a94e659e0af6" providerId="ADAL" clId="{763861A1-7D02-42F4-B053-4A00D8B18AA6}" dt="2024-02-19T14:30:39.839" v="369" actId="1076"/>
          <ac:spMkLst>
            <pc:docMk/>
            <pc:sldMk cId="527373877" sldId="292"/>
            <ac:spMk id="4" creationId="{9A2E73DB-F95E-FB9E-F7BA-2F1F3BF98D94}"/>
          </ac:spMkLst>
        </pc:spChg>
        <pc:spChg chg="mod">
          <ac:chgData name="Cristina Levinski" userId="3307da14-4b3e-4018-aac4-a94e659e0af6" providerId="ADAL" clId="{763861A1-7D02-42F4-B053-4A00D8B18AA6}" dt="2024-02-19T13:57:16.468" v="241" actId="1076"/>
          <ac:spMkLst>
            <pc:docMk/>
            <pc:sldMk cId="527373877" sldId="292"/>
            <ac:spMk id="6" creationId="{1A793C2C-DBF7-ACE7-09E5-DA462DF5D163}"/>
          </ac:spMkLst>
        </pc:spChg>
        <pc:spChg chg="del">
          <ac:chgData name="Cristina Levinski" userId="3307da14-4b3e-4018-aac4-a94e659e0af6" providerId="ADAL" clId="{763861A1-7D02-42F4-B053-4A00D8B18AA6}" dt="2024-02-19T13:40:26.648" v="137" actId="478"/>
          <ac:spMkLst>
            <pc:docMk/>
            <pc:sldMk cId="527373877" sldId="292"/>
            <ac:spMk id="9" creationId="{C1D8A1B3-57A3-ABBF-A762-A52374107D02}"/>
          </ac:spMkLst>
        </pc:spChg>
        <pc:graphicFrameChg chg="mod">
          <ac:chgData name="Cristina Levinski" userId="3307da14-4b3e-4018-aac4-a94e659e0af6" providerId="ADAL" clId="{763861A1-7D02-42F4-B053-4A00D8B18AA6}" dt="2024-02-19T14:32:28.739" v="374" actId="207"/>
          <ac:graphicFrameMkLst>
            <pc:docMk/>
            <pc:sldMk cId="527373877" sldId="292"/>
            <ac:graphicFrameMk id="2" creationId="{35215C6F-8E72-688D-AFC7-6A93336016D6}"/>
          </ac:graphicFrameMkLst>
        </pc:graphicFrameChg>
        <pc:graphicFrameChg chg="del">
          <ac:chgData name="Cristina Levinski" userId="3307da14-4b3e-4018-aac4-a94e659e0af6" providerId="ADAL" clId="{763861A1-7D02-42F4-B053-4A00D8B18AA6}" dt="2024-02-19T13:40:28.430" v="138" actId="478"/>
          <ac:graphicFrameMkLst>
            <pc:docMk/>
            <pc:sldMk cId="527373877" sldId="292"/>
            <ac:graphicFrameMk id="3" creationId="{15E8C252-0D89-6B76-3508-C8DF8FD0CB38}"/>
          </ac:graphicFrameMkLst>
        </pc:graphicFrameChg>
        <pc:picChg chg="add mod modCrop">
          <ac:chgData name="Cristina Levinski" userId="3307da14-4b3e-4018-aac4-a94e659e0af6" providerId="ADAL" clId="{763861A1-7D02-42F4-B053-4A00D8B18AA6}" dt="2024-02-19T14:26:33.442" v="357" actId="14100"/>
          <ac:picMkLst>
            <pc:docMk/>
            <pc:sldMk cId="527373877" sldId="292"/>
            <ac:picMk id="7" creationId="{85386D37-6510-4402-8CD4-3F16075F9AEE}"/>
          </ac:picMkLst>
        </pc:picChg>
        <pc:picChg chg="mod">
          <ac:chgData name="Cristina Levinski" userId="3307da14-4b3e-4018-aac4-a94e659e0af6" providerId="ADAL" clId="{763861A1-7D02-42F4-B053-4A00D8B18AA6}" dt="2024-02-19T13:55:23.791" v="220" actId="14100"/>
          <ac:picMkLst>
            <pc:docMk/>
            <pc:sldMk cId="527373877" sldId="292"/>
            <ac:picMk id="12" creationId="{171A4BC9-85B7-4F06-7A0C-9A317FB77D1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CADE6-C312-5D41-9605-3E2B0C765F33}" type="doc">
      <dgm:prSet loTypeId="urn:microsoft.com/office/officeart/2005/8/layout/orgChart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4E61801-E4D1-5240-9A92-B1812C3C2424}">
      <dgm:prSet phldrT="[Text]" custT="1"/>
      <dgm:spPr/>
      <dgm:t>
        <a:bodyPr/>
        <a:lstStyle/>
        <a:p>
          <a:r>
            <a:rPr lang="en-CH" sz="1400"/>
            <a:t>Vice-presidents</a:t>
          </a:r>
          <a:endParaRPr lang="en-GB" sz="1400" dirty="0"/>
        </a:p>
      </dgm:t>
    </dgm:pt>
    <dgm:pt modelId="{A9D49563-C80B-2B4C-8B94-30C2C0577034}" type="parTrans" cxnId="{98526528-5399-7245-8E6F-3B51DB23408F}">
      <dgm:prSet/>
      <dgm:spPr/>
      <dgm:t>
        <a:bodyPr/>
        <a:lstStyle/>
        <a:p>
          <a:endParaRPr lang="en-GB" sz="800"/>
        </a:p>
      </dgm:t>
    </dgm:pt>
    <dgm:pt modelId="{2F4F6059-434C-344D-AA12-A125C1F6E7F5}" type="sibTrans" cxnId="{98526528-5399-7245-8E6F-3B51DB23408F}">
      <dgm:prSet/>
      <dgm:spPr/>
      <dgm:t>
        <a:bodyPr/>
        <a:lstStyle/>
        <a:p>
          <a:endParaRPr lang="en-GB"/>
        </a:p>
      </dgm:t>
    </dgm:pt>
    <dgm:pt modelId="{A9D76D38-D160-A141-8E75-60170DDC7D0A}">
      <dgm:prSet phldrT="[Text]" custT="1"/>
      <dgm:spPr/>
      <dgm:t>
        <a:bodyPr/>
        <a:lstStyle/>
        <a:p>
          <a:r>
            <a:rPr lang="en-CH" sz="1400"/>
            <a:t>SC-AGR</a:t>
          </a:r>
          <a:endParaRPr lang="en-GB" sz="1400" dirty="0"/>
        </a:p>
      </dgm:t>
    </dgm:pt>
    <dgm:pt modelId="{75B1253D-D1D6-5E46-8163-528FDBC0AAEB}" type="parTrans" cxnId="{296D4DED-9AE7-AC4D-8514-71B7F9D632D9}">
      <dgm:prSet/>
      <dgm:spPr/>
      <dgm:t>
        <a:bodyPr/>
        <a:lstStyle/>
        <a:p>
          <a:endParaRPr lang="en-GB" sz="800"/>
        </a:p>
      </dgm:t>
    </dgm:pt>
    <dgm:pt modelId="{50343B24-2D8E-3542-B65F-78078AC0E4E5}" type="sibTrans" cxnId="{296D4DED-9AE7-AC4D-8514-71B7F9D632D9}">
      <dgm:prSet/>
      <dgm:spPr/>
      <dgm:t>
        <a:bodyPr/>
        <a:lstStyle/>
        <a:p>
          <a:endParaRPr lang="en-GB"/>
        </a:p>
      </dgm:t>
    </dgm:pt>
    <dgm:pt modelId="{7C7F9E2F-FD57-5142-89B3-CA055ACAA177}">
      <dgm:prSet phldrT="[Text]" custT="1"/>
      <dgm:spPr/>
      <dgm:t>
        <a:bodyPr/>
        <a:lstStyle/>
        <a:p>
          <a:r>
            <a:rPr lang="en-CH" sz="1400"/>
            <a:t>SC-AVI</a:t>
          </a:r>
          <a:endParaRPr lang="en-GB" sz="1400" dirty="0"/>
        </a:p>
      </dgm:t>
    </dgm:pt>
    <dgm:pt modelId="{195F41FA-F534-4D4F-B095-596E8763CB62}" type="parTrans" cxnId="{BDBA6915-2931-0A45-A5FF-D1C951061D8D}">
      <dgm:prSet/>
      <dgm:spPr/>
      <dgm:t>
        <a:bodyPr/>
        <a:lstStyle/>
        <a:p>
          <a:endParaRPr lang="en-GB" sz="800"/>
        </a:p>
      </dgm:t>
    </dgm:pt>
    <dgm:pt modelId="{375DF31C-D09C-D349-A175-5E4882FFE42A}" type="sibTrans" cxnId="{BDBA6915-2931-0A45-A5FF-D1C951061D8D}">
      <dgm:prSet/>
      <dgm:spPr/>
      <dgm:t>
        <a:bodyPr/>
        <a:lstStyle/>
        <a:p>
          <a:endParaRPr lang="en-GB"/>
        </a:p>
      </dgm:t>
    </dgm:pt>
    <dgm:pt modelId="{22265664-D6F4-4546-9C97-F05BB74C37F1}">
      <dgm:prSet phldrT="[Text]" custT="1"/>
      <dgm:spPr/>
      <dgm:t>
        <a:bodyPr/>
        <a:lstStyle/>
        <a:p>
          <a:r>
            <a:rPr lang="en-CH" sz="1400"/>
            <a:t>SC-CLI</a:t>
          </a:r>
          <a:endParaRPr lang="en-GB" sz="1400" dirty="0"/>
        </a:p>
      </dgm:t>
    </dgm:pt>
    <dgm:pt modelId="{8AC13789-462B-A04B-B083-ED0B9F318A38}" type="parTrans" cxnId="{719A01DD-C3AC-CD44-88AA-1CD629F578CC}">
      <dgm:prSet/>
      <dgm:spPr/>
      <dgm:t>
        <a:bodyPr/>
        <a:lstStyle/>
        <a:p>
          <a:endParaRPr lang="en-GB" sz="800"/>
        </a:p>
      </dgm:t>
    </dgm:pt>
    <dgm:pt modelId="{C7B1B9D7-477E-E24E-AC41-F1DE41225C80}" type="sibTrans" cxnId="{719A01DD-C3AC-CD44-88AA-1CD629F578CC}">
      <dgm:prSet/>
      <dgm:spPr/>
      <dgm:t>
        <a:bodyPr/>
        <a:lstStyle/>
        <a:p>
          <a:endParaRPr lang="en-GB"/>
        </a:p>
      </dgm:t>
    </dgm:pt>
    <dgm:pt modelId="{5B3D7EA8-5F41-E442-88C2-8DF2FB665B0C}">
      <dgm:prSet custT="1"/>
      <dgm:spPr/>
      <dgm:t>
        <a:bodyPr/>
        <a:lstStyle/>
        <a:p>
          <a:r>
            <a:rPr lang="en-CH" sz="1400"/>
            <a:t>SC-DRR</a:t>
          </a:r>
          <a:endParaRPr lang="en-GB" sz="1400" dirty="0"/>
        </a:p>
      </dgm:t>
    </dgm:pt>
    <dgm:pt modelId="{9574E705-49E9-7C4A-9A58-6E579FD156FD}" type="parTrans" cxnId="{F66ABF7F-2F21-0849-8A5B-A81008134ADB}">
      <dgm:prSet/>
      <dgm:spPr/>
      <dgm:t>
        <a:bodyPr/>
        <a:lstStyle/>
        <a:p>
          <a:endParaRPr lang="en-GB" sz="800"/>
        </a:p>
      </dgm:t>
    </dgm:pt>
    <dgm:pt modelId="{8036356E-804D-D94B-918B-C74AD58F81EA}" type="sibTrans" cxnId="{F66ABF7F-2F21-0849-8A5B-A81008134ADB}">
      <dgm:prSet/>
      <dgm:spPr/>
      <dgm:t>
        <a:bodyPr/>
        <a:lstStyle/>
        <a:p>
          <a:endParaRPr lang="en-GB"/>
        </a:p>
      </dgm:t>
    </dgm:pt>
    <dgm:pt modelId="{5B087BBF-A32E-7B47-A39F-0A0EE8E0939D}">
      <dgm:prSet custT="1"/>
      <dgm:spPr/>
      <dgm:t>
        <a:bodyPr/>
        <a:lstStyle/>
        <a:p>
          <a:r>
            <a:rPr lang="en-CH" sz="1200"/>
            <a:t>ETs</a:t>
          </a:r>
          <a:endParaRPr lang="en-GB" sz="1200" dirty="0"/>
        </a:p>
      </dgm:t>
    </dgm:pt>
    <dgm:pt modelId="{917D8BD7-D796-AB41-AFC1-979C7025BF58}" type="parTrans" cxnId="{64E5518F-F70E-5941-AAB8-1883B05D3D1C}">
      <dgm:prSet/>
      <dgm:spPr/>
      <dgm:t>
        <a:bodyPr/>
        <a:lstStyle/>
        <a:p>
          <a:endParaRPr lang="en-GB" sz="800"/>
        </a:p>
      </dgm:t>
    </dgm:pt>
    <dgm:pt modelId="{BB6EA4C8-71A1-4543-8269-9ABA90B58F10}" type="sibTrans" cxnId="{64E5518F-F70E-5941-AAB8-1883B05D3D1C}">
      <dgm:prSet/>
      <dgm:spPr/>
      <dgm:t>
        <a:bodyPr/>
        <a:lstStyle/>
        <a:p>
          <a:endParaRPr lang="en-GB"/>
        </a:p>
      </dgm:t>
    </dgm:pt>
    <dgm:pt modelId="{410E75C8-F953-F94E-94CF-E4A091E4777B}">
      <dgm:prSet custT="1"/>
      <dgm:spPr/>
      <dgm:t>
        <a:bodyPr/>
        <a:lstStyle/>
        <a:p>
          <a:r>
            <a:rPr lang="en-CH" sz="1200"/>
            <a:t>ETs</a:t>
          </a:r>
          <a:endParaRPr lang="en-GB" sz="1200" dirty="0"/>
        </a:p>
      </dgm:t>
    </dgm:pt>
    <dgm:pt modelId="{AD07F639-60C1-924E-AD33-5B3CDE8E7CCF}" type="parTrans" cxnId="{51255FFD-5676-134A-8552-9A8AD482A558}">
      <dgm:prSet/>
      <dgm:spPr/>
      <dgm:t>
        <a:bodyPr/>
        <a:lstStyle/>
        <a:p>
          <a:endParaRPr lang="en-GB" sz="800"/>
        </a:p>
      </dgm:t>
    </dgm:pt>
    <dgm:pt modelId="{FCC7D63B-56C6-8247-9443-076C87DFE5B5}" type="sibTrans" cxnId="{51255FFD-5676-134A-8552-9A8AD482A558}">
      <dgm:prSet/>
      <dgm:spPr/>
      <dgm:t>
        <a:bodyPr/>
        <a:lstStyle/>
        <a:p>
          <a:endParaRPr lang="en-GB"/>
        </a:p>
      </dgm:t>
    </dgm:pt>
    <dgm:pt modelId="{A3024420-6F1F-BC4D-A379-1AE0F694FBE5}">
      <dgm:prSet custT="1"/>
      <dgm:spPr/>
      <dgm:t>
        <a:bodyPr/>
        <a:lstStyle/>
        <a:p>
          <a:r>
            <a:rPr lang="en-CH" sz="1200"/>
            <a:t>ETs</a:t>
          </a:r>
          <a:endParaRPr lang="en-GB" sz="1200" dirty="0"/>
        </a:p>
      </dgm:t>
    </dgm:pt>
    <dgm:pt modelId="{42B7B016-D339-B443-81EB-1CC758AC95BC}" type="parTrans" cxnId="{120E34CE-57CD-C14C-AD06-809A64D38CB5}">
      <dgm:prSet/>
      <dgm:spPr/>
      <dgm:t>
        <a:bodyPr/>
        <a:lstStyle/>
        <a:p>
          <a:endParaRPr lang="en-GB" sz="800"/>
        </a:p>
      </dgm:t>
    </dgm:pt>
    <dgm:pt modelId="{807AB0BA-5965-5649-A399-7827B3019E50}" type="sibTrans" cxnId="{120E34CE-57CD-C14C-AD06-809A64D38CB5}">
      <dgm:prSet/>
      <dgm:spPr/>
      <dgm:t>
        <a:bodyPr/>
        <a:lstStyle/>
        <a:p>
          <a:endParaRPr lang="en-GB"/>
        </a:p>
      </dgm:t>
    </dgm:pt>
    <dgm:pt modelId="{EF2D6A32-815A-7E4E-BE34-B12E0CAE5174}">
      <dgm:prSet custT="1"/>
      <dgm:spPr/>
      <dgm:t>
        <a:bodyPr/>
        <a:lstStyle/>
        <a:p>
          <a:r>
            <a:rPr lang="en-CH" sz="1200"/>
            <a:t>ETs</a:t>
          </a:r>
          <a:endParaRPr lang="en-GB" sz="1200" dirty="0"/>
        </a:p>
      </dgm:t>
    </dgm:pt>
    <dgm:pt modelId="{A11BF52C-791A-CE49-9C6F-262D11EA0504}" type="parTrans" cxnId="{B2E16565-3533-A34A-B169-1401B35066BF}">
      <dgm:prSet/>
      <dgm:spPr/>
      <dgm:t>
        <a:bodyPr/>
        <a:lstStyle/>
        <a:p>
          <a:endParaRPr lang="en-GB" sz="800"/>
        </a:p>
      </dgm:t>
    </dgm:pt>
    <dgm:pt modelId="{43A45EBA-265E-B343-A46A-50D1C97FE97B}" type="sibTrans" cxnId="{B2E16565-3533-A34A-B169-1401B35066BF}">
      <dgm:prSet/>
      <dgm:spPr/>
      <dgm:t>
        <a:bodyPr/>
        <a:lstStyle/>
        <a:p>
          <a:endParaRPr lang="en-GB"/>
        </a:p>
      </dgm:t>
    </dgm:pt>
    <dgm:pt modelId="{61043063-E7FE-40B8-8B05-68DCFAD165EF}">
      <dgm:prSet custT="1"/>
      <dgm:spPr/>
      <dgm:t>
        <a:bodyPr/>
        <a:lstStyle/>
        <a:p>
          <a:r>
            <a:rPr lang="en-CH" sz="1400"/>
            <a:t>SC-HYD</a:t>
          </a:r>
          <a:endParaRPr lang="en-CH" sz="1400" dirty="0"/>
        </a:p>
      </dgm:t>
    </dgm:pt>
    <dgm:pt modelId="{32D05BFF-36B6-4E57-B4A9-380C984B9FE4}" type="parTrans" cxnId="{A034B48E-C569-4D46-854E-9BC9DC79A03A}">
      <dgm:prSet/>
      <dgm:spPr/>
      <dgm:t>
        <a:bodyPr/>
        <a:lstStyle/>
        <a:p>
          <a:endParaRPr lang="en-CH" sz="800"/>
        </a:p>
      </dgm:t>
    </dgm:pt>
    <dgm:pt modelId="{4911B36B-55E9-4AAF-BF05-0DEA2E3B8D23}" type="sibTrans" cxnId="{A034B48E-C569-4D46-854E-9BC9DC79A03A}">
      <dgm:prSet/>
      <dgm:spPr/>
      <dgm:t>
        <a:bodyPr/>
        <a:lstStyle/>
        <a:p>
          <a:endParaRPr lang="en-CH"/>
        </a:p>
      </dgm:t>
    </dgm:pt>
    <dgm:pt modelId="{894CBE2F-A00C-463E-B4FB-F7DE02E56A11}">
      <dgm:prSet custT="1"/>
      <dgm:spPr/>
      <dgm:t>
        <a:bodyPr/>
        <a:lstStyle/>
        <a:p>
          <a:r>
            <a:rPr lang="en-CH" sz="1400"/>
            <a:t>SC-MMO</a:t>
          </a:r>
          <a:endParaRPr lang="en-CH" sz="1400" dirty="0"/>
        </a:p>
      </dgm:t>
    </dgm:pt>
    <dgm:pt modelId="{46665E93-D06F-455C-AF7F-11B5C0F2FC1D}" type="parTrans" cxnId="{9592AFE6-CAAE-4253-BA36-3704D1110B3F}">
      <dgm:prSet/>
      <dgm:spPr/>
      <dgm:t>
        <a:bodyPr/>
        <a:lstStyle/>
        <a:p>
          <a:endParaRPr lang="en-CH" sz="800"/>
        </a:p>
      </dgm:t>
    </dgm:pt>
    <dgm:pt modelId="{8B04E42B-8C61-4B6F-9520-0F30778CEB7F}" type="sibTrans" cxnId="{9592AFE6-CAAE-4253-BA36-3704D1110B3F}">
      <dgm:prSet/>
      <dgm:spPr/>
      <dgm:t>
        <a:bodyPr/>
        <a:lstStyle/>
        <a:p>
          <a:endParaRPr lang="en-CH"/>
        </a:p>
      </dgm:t>
    </dgm:pt>
    <dgm:pt modelId="{4DB6DE3C-D136-4312-9103-7BB7ABB32E1B}">
      <dgm:prSet custT="1"/>
      <dgm:spPr>
        <a:solidFill>
          <a:schemeClr val="accent2"/>
        </a:solidFill>
      </dgm:spPr>
      <dgm:t>
        <a:bodyPr/>
        <a:lstStyle/>
        <a:p>
          <a:r>
            <a:rPr lang="en-CH" sz="1400" dirty="0"/>
            <a:t>President</a:t>
          </a:r>
        </a:p>
      </dgm:t>
    </dgm:pt>
    <dgm:pt modelId="{980F4D7E-9BAB-4B6D-8805-BE937C5B9671}" type="parTrans" cxnId="{FEC62D18-0D7B-47B6-87B2-57B6F6314D10}">
      <dgm:prSet/>
      <dgm:spPr/>
      <dgm:t>
        <a:bodyPr/>
        <a:lstStyle/>
        <a:p>
          <a:endParaRPr lang="en-CH"/>
        </a:p>
      </dgm:t>
    </dgm:pt>
    <dgm:pt modelId="{B99850C9-A0E3-41A9-B819-E014CBFE7BEA}" type="sibTrans" cxnId="{FEC62D18-0D7B-47B6-87B2-57B6F6314D10}">
      <dgm:prSet/>
      <dgm:spPr/>
      <dgm:t>
        <a:bodyPr/>
        <a:lstStyle/>
        <a:p>
          <a:endParaRPr lang="en-CH"/>
        </a:p>
      </dgm:t>
    </dgm:pt>
    <dgm:pt modelId="{BB5177A0-E4AC-4E72-945C-CFC8873B8AC3}">
      <dgm:prSet custT="1"/>
      <dgm:spPr/>
      <dgm:t>
        <a:bodyPr/>
        <a:lstStyle/>
        <a:p>
          <a:r>
            <a:rPr lang="en-CH" sz="1200"/>
            <a:t>14 activities</a:t>
          </a:r>
          <a:endParaRPr lang="en-CH" sz="1200" dirty="0"/>
        </a:p>
      </dgm:t>
    </dgm:pt>
    <dgm:pt modelId="{A61848DA-998E-4548-BC67-79FE077E642F}" type="parTrans" cxnId="{84E133FE-C11E-41CA-9472-8AC1A42DC7C9}">
      <dgm:prSet/>
      <dgm:spPr/>
      <dgm:t>
        <a:bodyPr/>
        <a:lstStyle/>
        <a:p>
          <a:endParaRPr lang="en-CH" sz="800"/>
        </a:p>
      </dgm:t>
    </dgm:pt>
    <dgm:pt modelId="{5F47F61B-9D7A-4462-9251-3D27670D3303}" type="sibTrans" cxnId="{84E133FE-C11E-41CA-9472-8AC1A42DC7C9}">
      <dgm:prSet/>
      <dgm:spPr/>
      <dgm:t>
        <a:bodyPr/>
        <a:lstStyle/>
        <a:p>
          <a:endParaRPr lang="en-CH"/>
        </a:p>
      </dgm:t>
    </dgm:pt>
    <dgm:pt modelId="{7451141C-15E7-4DA0-89D3-CDF7112C14D3}">
      <dgm:prSet custT="1"/>
      <dgm:spPr/>
      <dgm:t>
        <a:bodyPr/>
        <a:lstStyle/>
        <a:p>
          <a:r>
            <a:rPr lang="en-CH" sz="1200"/>
            <a:t>ETs</a:t>
          </a:r>
          <a:endParaRPr lang="en-CH" sz="1200" dirty="0"/>
        </a:p>
      </dgm:t>
    </dgm:pt>
    <dgm:pt modelId="{679A78EA-66B6-4F3E-8DCD-C27092841B46}" type="parTrans" cxnId="{070FE5BB-B022-4EFB-8EB4-A759DB1D3013}">
      <dgm:prSet/>
      <dgm:spPr/>
      <dgm:t>
        <a:bodyPr/>
        <a:lstStyle/>
        <a:p>
          <a:endParaRPr lang="en-CH" sz="800"/>
        </a:p>
      </dgm:t>
    </dgm:pt>
    <dgm:pt modelId="{2EC44E36-93DE-49FF-8745-05570D3F6DD9}" type="sibTrans" cxnId="{070FE5BB-B022-4EFB-8EB4-A759DB1D3013}">
      <dgm:prSet/>
      <dgm:spPr/>
      <dgm:t>
        <a:bodyPr/>
        <a:lstStyle/>
        <a:p>
          <a:endParaRPr lang="en-CH"/>
        </a:p>
      </dgm:t>
    </dgm:pt>
    <dgm:pt modelId="{81B35C7C-84B4-457D-A340-D121E96F5DC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="1" i="0" dirty="0"/>
            <a:t>ETC</a:t>
          </a:r>
          <a:r>
            <a:rPr lang="en-US" sz="900" b="0" i="0" dirty="0"/>
            <a:t> (Education, Training and Competency)</a:t>
          </a:r>
        </a:p>
      </dgm:t>
    </dgm:pt>
    <dgm:pt modelId="{9671F79C-2E4F-499D-8C74-EB7FC4ED05F3}" type="parTrans" cxnId="{62D84787-7BD7-48A0-9230-AE7EBFBE53FB}">
      <dgm:prSet/>
      <dgm:spPr/>
      <dgm:t>
        <a:bodyPr/>
        <a:lstStyle/>
        <a:p>
          <a:endParaRPr lang="en-CH" sz="800"/>
        </a:p>
      </dgm:t>
    </dgm:pt>
    <dgm:pt modelId="{1D1435C3-5FDE-4971-9DB9-777EA85BB155}" type="sibTrans" cxnId="{62D84787-7BD7-48A0-9230-AE7EBFBE53FB}">
      <dgm:prSet/>
      <dgm:spPr/>
      <dgm:t>
        <a:bodyPr/>
        <a:lstStyle/>
        <a:p>
          <a:endParaRPr lang="en-CH"/>
        </a:p>
      </dgm:t>
    </dgm:pt>
    <dgm:pt modelId="{240F5610-E904-437E-9BCC-38D5A04F729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MHS</a:t>
          </a:r>
          <a:r>
            <a:rPr lang="fr-CH" sz="900" b="0" i="0"/>
            <a:t> (Hazards Science)</a:t>
          </a:r>
        </a:p>
      </dgm:t>
    </dgm:pt>
    <dgm:pt modelId="{034DB6CB-5127-419B-BB9E-DB7B0DED1C54}" type="parTrans" cxnId="{B278BFA9-8B41-4559-894B-6502B6650275}">
      <dgm:prSet/>
      <dgm:spPr/>
      <dgm:t>
        <a:bodyPr/>
        <a:lstStyle/>
        <a:p>
          <a:endParaRPr lang="en-CH" sz="800"/>
        </a:p>
      </dgm:t>
    </dgm:pt>
    <dgm:pt modelId="{8A65F15D-E149-4085-8489-9767D8DDA1F0}" type="sibTrans" cxnId="{B278BFA9-8B41-4559-894B-6502B6650275}">
      <dgm:prSet/>
      <dgm:spPr/>
      <dgm:t>
        <a:bodyPr/>
        <a:lstStyle/>
        <a:p>
          <a:endParaRPr lang="en-CH"/>
        </a:p>
      </dgm:t>
    </dgm:pt>
    <dgm:pt modelId="{66246871-D5F3-4BD2-9876-CD633462AA7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800" b="1" i="0" dirty="0"/>
            <a:t>CCV</a:t>
          </a:r>
          <a:r>
            <a:rPr lang="en-US" sz="800" b="0" i="0" dirty="0"/>
            <a:t> (</a:t>
          </a:r>
          <a:r>
            <a:rPr lang="en-US" sz="900" b="0" i="0" dirty="0"/>
            <a:t>Climate</a:t>
          </a:r>
          <a:r>
            <a:rPr lang="en-US" sz="800" b="0" i="0" dirty="0"/>
            <a:t> Change &amp; Variability impacts)</a:t>
          </a:r>
        </a:p>
      </dgm:t>
    </dgm:pt>
    <dgm:pt modelId="{FDD6A755-C06D-4447-9CF7-6B1F35D0A4CB}" type="parTrans" cxnId="{E0AD8494-D767-4B87-9A8D-FEDAC7D75F27}">
      <dgm:prSet/>
      <dgm:spPr/>
      <dgm:t>
        <a:bodyPr/>
        <a:lstStyle/>
        <a:p>
          <a:endParaRPr lang="en-CH" sz="800"/>
        </a:p>
      </dgm:t>
    </dgm:pt>
    <dgm:pt modelId="{21CBC1B0-F17B-48A2-9A8F-BB07833483BC}" type="sibTrans" cxnId="{E0AD8494-D767-4B87-9A8D-FEDAC7D75F27}">
      <dgm:prSet/>
      <dgm:spPr/>
      <dgm:t>
        <a:bodyPr/>
        <a:lstStyle/>
        <a:p>
          <a:endParaRPr lang="en-CH"/>
        </a:p>
      </dgm:t>
    </dgm:pt>
    <dgm:pt modelId="{6F303E8D-A5ED-4AE2-98A1-C995BC90E5AE}">
      <dgm:prSet custT="1"/>
      <dgm:spPr/>
      <dgm:t>
        <a:bodyPr/>
        <a:lstStyle/>
        <a:p>
          <a:r>
            <a:rPr lang="en-US" sz="900" b="0" i="0" dirty="0"/>
            <a:t>+ Thematic Coordinators</a:t>
          </a:r>
          <a:br>
            <a:rPr lang="en-US" sz="900" b="0" i="0" dirty="0"/>
          </a:br>
          <a:r>
            <a:rPr lang="en-US" sz="900" b="0" i="0" dirty="0"/>
            <a:t>+ Technical Focal Points</a:t>
          </a:r>
        </a:p>
      </dgm:t>
    </dgm:pt>
    <dgm:pt modelId="{F981594C-227A-411D-A8D7-F5BB7B0ACB9B}" type="parTrans" cxnId="{AA379662-F4BD-4230-8B90-EA6EABB852E0}">
      <dgm:prSet/>
      <dgm:spPr/>
      <dgm:t>
        <a:bodyPr/>
        <a:lstStyle/>
        <a:p>
          <a:endParaRPr lang="en-CH" sz="800"/>
        </a:p>
      </dgm:t>
    </dgm:pt>
    <dgm:pt modelId="{473E5F91-97E0-42BE-8DCC-896E9045350F}" type="sibTrans" cxnId="{AA379662-F4BD-4230-8B90-EA6EABB852E0}">
      <dgm:prSet/>
      <dgm:spPr/>
      <dgm:t>
        <a:bodyPr/>
        <a:lstStyle/>
        <a:p>
          <a:endParaRPr lang="en-CH"/>
        </a:p>
      </dgm:t>
    </dgm:pt>
    <dgm:pt modelId="{4A796A1C-8A8B-423E-AFC9-1EF0B2AA53F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 dirty="0"/>
            <a:t>CMA</a:t>
          </a:r>
          <a:r>
            <a:rPr lang="fr-CH" sz="900" b="0" i="0" dirty="0"/>
            <a:t> (Monitoring &amp; </a:t>
          </a:r>
          <a:r>
            <a:rPr lang="fr-CH" sz="900" b="0" i="0" dirty="0" err="1"/>
            <a:t>Assessment</a:t>
          </a:r>
          <a:r>
            <a:rPr lang="fr-CH" sz="900" b="0" i="0" dirty="0"/>
            <a:t>)</a:t>
          </a:r>
        </a:p>
      </dgm:t>
    </dgm:pt>
    <dgm:pt modelId="{903CE429-14E9-4DDD-904A-7A0DD35091E5}" type="parTrans" cxnId="{B243B897-1F72-42DE-B020-B397B4F2724C}">
      <dgm:prSet/>
      <dgm:spPr/>
      <dgm:t>
        <a:bodyPr/>
        <a:lstStyle/>
        <a:p>
          <a:endParaRPr lang="en-CH" sz="800"/>
        </a:p>
      </dgm:t>
    </dgm:pt>
    <dgm:pt modelId="{943E26EE-6B1D-48B5-AD8A-AB8E62F44B27}" type="sibTrans" cxnId="{B243B897-1F72-42DE-B020-B397B4F2724C}">
      <dgm:prSet/>
      <dgm:spPr/>
      <dgm:t>
        <a:bodyPr/>
        <a:lstStyle/>
        <a:p>
          <a:endParaRPr lang="en-CH"/>
        </a:p>
      </dgm:t>
    </dgm:pt>
    <dgm:pt modelId="{D0CFF301-BB57-4935-9265-3F9A7E09FF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DRC</a:t>
          </a:r>
          <a:r>
            <a:rPr lang="fr-CH" sz="900" b="0" i="0"/>
            <a:t> (Data Requirements)</a:t>
          </a:r>
        </a:p>
      </dgm:t>
    </dgm:pt>
    <dgm:pt modelId="{40663573-4C47-44A8-92C1-901380F52BD1}" type="parTrans" cxnId="{FCECB980-7FCF-48F5-A4A5-A71C6A692707}">
      <dgm:prSet/>
      <dgm:spPr/>
      <dgm:t>
        <a:bodyPr/>
        <a:lstStyle/>
        <a:p>
          <a:endParaRPr lang="en-CH" sz="800"/>
        </a:p>
      </dgm:t>
    </dgm:pt>
    <dgm:pt modelId="{91835DA8-7495-44B6-826D-3E638B78BBDA}" type="sibTrans" cxnId="{FCECB980-7FCF-48F5-A4A5-A71C6A692707}">
      <dgm:prSet/>
      <dgm:spPr/>
      <dgm:t>
        <a:bodyPr/>
        <a:lstStyle/>
        <a:p>
          <a:endParaRPr lang="en-CH"/>
        </a:p>
      </dgm:t>
    </dgm:pt>
    <dgm:pt modelId="{6D2BE9E2-5ABE-47E8-9A42-85EBDE93BA7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CSIS</a:t>
          </a:r>
          <a:r>
            <a:rPr lang="fr-CH" sz="900" b="0" i="0"/>
            <a:t> (CSIS-O)</a:t>
          </a:r>
        </a:p>
      </dgm:t>
    </dgm:pt>
    <dgm:pt modelId="{E56E98BC-053B-43FD-AF59-AD9B754DD83E}" type="parTrans" cxnId="{86D56E58-0217-4F56-8BA6-7817BF325915}">
      <dgm:prSet/>
      <dgm:spPr/>
      <dgm:t>
        <a:bodyPr/>
        <a:lstStyle/>
        <a:p>
          <a:endParaRPr lang="en-CH" sz="800"/>
        </a:p>
      </dgm:t>
    </dgm:pt>
    <dgm:pt modelId="{0A4A8425-A4BE-4D7E-9740-CDFC48B376B0}" type="sibTrans" cxnId="{86D56E58-0217-4F56-8BA6-7817BF325915}">
      <dgm:prSet/>
      <dgm:spPr/>
      <dgm:t>
        <a:bodyPr/>
        <a:lstStyle/>
        <a:p>
          <a:endParaRPr lang="en-CH"/>
        </a:p>
      </dgm:t>
    </dgm:pt>
    <dgm:pt modelId="{307D3A14-5614-4A75-83C3-CA9A4ECFD4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CID</a:t>
          </a:r>
          <a:r>
            <a:rPr lang="fr-CH" sz="900" b="0" i="0"/>
            <a:t>  (Info for Decision-making)</a:t>
          </a:r>
        </a:p>
      </dgm:t>
    </dgm:pt>
    <dgm:pt modelId="{617C83A8-8F3F-4DCA-9A1D-61B93D62E8B8}" type="parTrans" cxnId="{A867B048-647E-4D15-9F35-8809BAC46686}">
      <dgm:prSet/>
      <dgm:spPr/>
      <dgm:t>
        <a:bodyPr/>
        <a:lstStyle/>
        <a:p>
          <a:endParaRPr lang="en-CH" sz="800"/>
        </a:p>
      </dgm:t>
    </dgm:pt>
    <dgm:pt modelId="{1AEEA256-52A7-436C-BA77-2CB17C5516AE}" type="sibTrans" cxnId="{A867B048-647E-4D15-9F35-8809BAC46686}">
      <dgm:prSet/>
      <dgm:spPr/>
      <dgm:t>
        <a:bodyPr/>
        <a:lstStyle/>
        <a:p>
          <a:endParaRPr lang="en-CH"/>
        </a:p>
      </dgm:t>
    </dgm:pt>
    <dgm:pt modelId="{7D416EF0-7582-4305-9F35-00D2139F6C2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CDC </a:t>
          </a:r>
          <a:r>
            <a:rPr lang="fr-CH" sz="900" b="0" i="0"/>
            <a:t>(Cap Dev &amp; Comm.)</a:t>
          </a:r>
        </a:p>
      </dgm:t>
    </dgm:pt>
    <dgm:pt modelId="{02FBC7A6-301A-49FF-9A82-35088D3C6132}" type="parTrans" cxnId="{73519E66-1A09-4DF6-B350-C05ECE932C70}">
      <dgm:prSet/>
      <dgm:spPr/>
      <dgm:t>
        <a:bodyPr/>
        <a:lstStyle/>
        <a:p>
          <a:endParaRPr lang="en-CH" sz="800"/>
        </a:p>
      </dgm:t>
    </dgm:pt>
    <dgm:pt modelId="{084F79AD-BCC3-441C-BB7D-2722FA1403A1}" type="sibTrans" cxnId="{73519E66-1A09-4DF6-B350-C05ECE932C70}">
      <dgm:prSet/>
      <dgm:spPr/>
      <dgm:t>
        <a:bodyPr/>
        <a:lstStyle/>
        <a:p>
          <a:endParaRPr lang="en-CH"/>
        </a:p>
      </dgm:t>
    </dgm:pt>
    <dgm:pt modelId="{AB1D23DC-9F35-4A83-893C-FC0337B3D93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EWS</a:t>
          </a:r>
          <a:endParaRPr lang="fr-CH" sz="900" b="0" i="0"/>
        </a:p>
      </dgm:t>
    </dgm:pt>
    <dgm:pt modelId="{AFBF0EC7-76BA-4392-90DB-C69C1469B5BC}" type="parTrans" cxnId="{2F1CD603-FC34-4294-A0B8-4A94DA4C22F8}">
      <dgm:prSet/>
      <dgm:spPr/>
      <dgm:t>
        <a:bodyPr/>
        <a:lstStyle/>
        <a:p>
          <a:endParaRPr lang="en-CH" sz="800"/>
        </a:p>
      </dgm:t>
    </dgm:pt>
    <dgm:pt modelId="{5D15195E-E456-4DFF-B8D9-AACA64E01AEF}" type="sibTrans" cxnId="{2F1CD603-FC34-4294-A0B8-4A94DA4C22F8}">
      <dgm:prSet/>
      <dgm:spPr/>
      <dgm:t>
        <a:bodyPr/>
        <a:lstStyle/>
        <a:p>
          <a:endParaRPr lang="en-CH"/>
        </a:p>
      </dgm:t>
    </dgm:pt>
    <dgm:pt modelId="{A81E3669-1B76-46C1-99FB-3338BBF6EC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CHE</a:t>
          </a:r>
          <a:r>
            <a:rPr lang="fr-CH" sz="900" b="0" i="0"/>
            <a:t> (Cataloguing Hazardous Events)</a:t>
          </a:r>
        </a:p>
      </dgm:t>
    </dgm:pt>
    <dgm:pt modelId="{8DE5F7C3-FAAD-4322-8867-1A06ECA599EB}" type="parTrans" cxnId="{E5A809E3-7581-44B1-958E-697E519BAFF2}">
      <dgm:prSet/>
      <dgm:spPr/>
      <dgm:t>
        <a:bodyPr/>
        <a:lstStyle/>
        <a:p>
          <a:endParaRPr lang="en-CH" sz="800"/>
        </a:p>
      </dgm:t>
    </dgm:pt>
    <dgm:pt modelId="{1E67BBC5-AFD9-453F-B04A-712C3ADC9D9C}" type="sibTrans" cxnId="{E5A809E3-7581-44B1-958E-697E519BAFF2}">
      <dgm:prSet/>
      <dgm:spPr/>
      <dgm:t>
        <a:bodyPr/>
        <a:lstStyle/>
        <a:p>
          <a:endParaRPr lang="en-CH"/>
        </a:p>
      </dgm:t>
    </dgm:pt>
    <dgm:pt modelId="{E4F6F959-254A-4BE0-9B2C-989BE40350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WCM</a:t>
          </a:r>
          <a:r>
            <a:rPr lang="fr-CH" sz="900" b="0" i="0"/>
            <a:t> (Humanitarian)</a:t>
          </a:r>
        </a:p>
      </dgm:t>
    </dgm:pt>
    <dgm:pt modelId="{9C18CF42-4CFB-4409-B5C4-94F057F23A40}" type="parTrans" cxnId="{5E2667CA-978B-4411-B4A3-E0DAC8DDA16C}">
      <dgm:prSet/>
      <dgm:spPr/>
      <dgm:t>
        <a:bodyPr/>
        <a:lstStyle/>
        <a:p>
          <a:endParaRPr lang="en-CH" sz="800"/>
        </a:p>
      </dgm:t>
    </dgm:pt>
    <dgm:pt modelId="{A5D5E651-CC12-4121-BFE4-41506C5B8992}" type="sibTrans" cxnId="{5E2667CA-978B-4411-B4A3-E0DAC8DDA16C}">
      <dgm:prSet/>
      <dgm:spPr/>
      <dgm:t>
        <a:bodyPr/>
        <a:lstStyle/>
        <a:p>
          <a:endParaRPr lang="en-CH"/>
        </a:p>
      </dgm:t>
    </dgm:pt>
    <dgm:pt modelId="{0C859A01-FF6A-49C9-B475-A5C218270E1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MTG</a:t>
          </a:r>
          <a:r>
            <a:rPr lang="fr-CH" sz="900" b="0" i="0"/>
            <a:t> (Tech. Guides)</a:t>
          </a:r>
        </a:p>
      </dgm:t>
    </dgm:pt>
    <dgm:pt modelId="{EC0AEB2F-4D38-4706-B244-13857B5F31A0}" type="parTrans" cxnId="{C17AD22E-7A23-45E1-B613-620731590194}">
      <dgm:prSet/>
      <dgm:spPr/>
      <dgm:t>
        <a:bodyPr/>
        <a:lstStyle/>
        <a:p>
          <a:endParaRPr lang="en-CH" sz="800"/>
        </a:p>
      </dgm:t>
    </dgm:pt>
    <dgm:pt modelId="{B048CE99-85F7-4666-9E9D-849719577DA2}" type="sibTrans" cxnId="{C17AD22E-7A23-45E1-B613-620731590194}">
      <dgm:prSet/>
      <dgm:spPr/>
      <dgm:t>
        <a:bodyPr/>
        <a:lstStyle/>
        <a:p>
          <a:endParaRPr lang="en-CH"/>
        </a:p>
      </dgm:t>
    </dgm:pt>
    <dgm:pt modelId="{C9800440-B9BD-4130-AB85-A00EC35D97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GSD</a:t>
          </a:r>
          <a:r>
            <a:rPr lang="fr-CH" sz="900" b="0" i="0"/>
            <a:t> (General Service Delivery) </a:t>
          </a:r>
        </a:p>
      </dgm:t>
    </dgm:pt>
    <dgm:pt modelId="{78F6C815-B42E-426B-9AB4-DE101683196A}" type="parTrans" cxnId="{36263E45-C50D-416D-8D7A-12924ED2B0A5}">
      <dgm:prSet/>
      <dgm:spPr/>
      <dgm:t>
        <a:bodyPr/>
        <a:lstStyle/>
        <a:p>
          <a:endParaRPr lang="en-CH" sz="800"/>
        </a:p>
      </dgm:t>
    </dgm:pt>
    <dgm:pt modelId="{B7F458D9-4B3B-4CF7-BAB3-086AB5A71D6F}" type="sibTrans" cxnId="{36263E45-C50D-416D-8D7A-12924ED2B0A5}">
      <dgm:prSet/>
      <dgm:spPr/>
      <dgm:t>
        <a:bodyPr/>
        <a:lstStyle/>
        <a:p>
          <a:endParaRPr lang="en-CH"/>
        </a:p>
      </dgm:t>
    </dgm:pt>
    <dgm:pt modelId="{B436C1EF-9CA8-4AC8-8A52-474442CEFABE}">
      <dgm:prSet custT="1"/>
      <dgm:spPr/>
      <dgm:t>
        <a:bodyPr/>
        <a:lstStyle/>
        <a:p>
          <a:r>
            <a:rPr lang="en-US" sz="900" b="0" i="0" dirty="0"/>
            <a:t>Handled by teams formed by SC-HYD members and supported by Associated Experts as necessary</a:t>
          </a:r>
          <a:endParaRPr lang="en-US" sz="900" dirty="0"/>
        </a:p>
      </dgm:t>
    </dgm:pt>
    <dgm:pt modelId="{E8B3C4D9-98FA-466D-A216-7192D7C1E99E}" type="parTrans" cxnId="{21DAD598-C864-486F-8A9E-B4831F1DF7CF}">
      <dgm:prSet/>
      <dgm:spPr/>
      <dgm:t>
        <a:bodyPr/>
        <a:lstStyle/>
        <a:p>
          <a:endParaRPr lang="en-CH" sz="800"/>
        </a:p>
      </dgm:t>
    </dgm:pt>
    <dgm:pt modelId="{F5B741E9-A2ED-452A-9C6F-4951BC8BCEA6}" type="sibTrans" cxnId="{21DAD598-C864-486F-8A9E-B4831F1DF7CF}">
      <dgm:prSet/>
      <dgm:spPr/>
      <dgm:t>
        <a:bodyPr/>
        <a:lstStyle/>
        <a:p>
          <a:endParaRPr lang="en-CH"/>
        </a:p>
      </dgm:t>
    </dgm:pt>
    <dgm:pt modelId="{ACC7A993-6ECE-4A23-939D-7FC2407F782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="1" i="0" dirty="0"/>
            <a:t>CER </a:t>
          </a:r>
          <a:r>
            <a:rPr lang="en-US" sz="900" b="0" i="0" dirty="0"/>
            <a:t>(Coastal and Emergency Response)</a:t>
          </a:r>
        </a:p>
      </dgm:t>
    </dgm:pt>
    <dgm:pt modelId="{5DA8E360-8171-43C2-A159-35DA2A9FD7D3}" type="parTrans" cxnId="{D57D683E-2ADB-43E6-BF74-4C5CBC6A7F2A}">
      <dgm:prSet/>
      <dgm:spPr/>
      <dgm:t>
        <a:bodyPr/>
        <a:lstStyle/>
        <a:p>
          <a:endParaRPr lang="en-CH" sz="800"/>
        </a:p>
      </dgm:t>
    </dgm:pt>
    <dgm:pt modelId="{FAB721E5-839E-4934-BC51-732B2ADFE57A}" type="sibTrans" cxnId="{D57D683E-2ADB-43E6-BF74-4C5CBC6A7F2A}">
      <dgm:prSet/>
      <dgm:spPr/>
      <dgm:t>
        <a:bodyPr/>
        <a:lstStyle/>
        <a:p>
          <a:endParaRPr lang="en-CH"/>
        </a:p>
      </dgm:t>
    </dgm:pt>
    <dgm:pt modelId="{D2E3C89D-8506-44F8-8796-ACFDC70BC8B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 dirty="0"/>
            <a:t>MS </a:t>
          </a:r>
          <a:r>
            <a:rPr lang="fr-CH" sz="900" b="0" i="0" dirty="0"/>
            <a:t>(Maritime </a:t>
          </a:r>
          <a:r>
            <a:rPr lang="fr-CH" sz="900" b="0" i="0" dirty="0" err="1"/>
            <a:t>Safety</a:t>
          </a:r>
          <a:r>
            <a:rPr lang="fr-CH" sz="900" b="0" i="0" dirty="0"/>
            <a:t>)</a:t>
          </a:r>
        </a:p>
      </dgm:t>
    </dgm:pt>
    <dgm:pt modelId="{1509F6DE-FD38-46B9-8813-EAE308A1D767}" type="parTrans" cxnId="{A66E452E-A88D-4807-B89B-218F9818DD48}">
      <dgm:prSet/>
      <dgm:spPr/>
      <dgm:t>
        <a:bodyPr/>
        <a:lstStyle/>
        <a:p>
          <a:endParaRPr lang="en-CH" sz="800"/>
        </a:p>
      </dgm:t>
    </dgm:pt>
    <dgm:pt modelId="{68658A75-969A-49EB-9864-4E8DDAA153CB}" type="sibTrans" cxnId="{A66E452E-A88D-4807-B89B-218F9818DD48}">
      <dgm:prSet/>
      <dgm:spPr/>
      <dgm:t>
        <a:bodyPr/>
        <a:lstStyle/>
        <a:p>
          <a:endParaRPr lang="en-CH"/>
        </a:p>
      </dgm:t>
    </dgm:pt>
    <dgm:pt modelId="{5BAAD9FB-705E-4AFA-BCED-395782ABE9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MOR</a:t>
          </a:r>
          <a:r>
            <a:rPr lang="fr-CH" sz="900" b="0" i="0"/>
            <a:t> (MetOcean Requirements)</a:t>
          </a:r>
        </a:p>
      </dgm:t>
    </dgm:pt>
    <dgm:pt modelId="{B1CD7401-9C7A-45C8-84B8-70ED50705786}" type="parTrans" cxnId="{3158BB2F-E7CC-46EB-A72F-C7F1A04DD9AB}">
      <dgm:prSet/>
      <dgm:spPr/>
      <dgm:t>
        <a:bodyPr/>
        <a:lstStyle/>
        <a:p>
          <a:endParaRPr lang="en-CH" sz="800"/>
        </a:p>
      </dgm:t>
    </dgm:pt>
    <dgm:pt modelId="{D2231B84-8E6C-4D7C-9227-C10B32CEFA18}" type="sibTrans" cxnId="{3158BB2F-E7CC-46EB-A72F-C7F1A04DD9AB}">
      <dgm:prSet/>
      <dgm:spPr/>
      <dgm:t>
        <a:bodyPr/>
        <a:lstStyle/>
        <a:p>
          <a:endParaRPr lang="en-CH"/>
        </a:p>
      </dgm:t>
    </dgm:pt>
    <dgm:pt modelId="{1A167A70-A269-4CEC-A82D-4D340E22324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b="1" i="0"/>
            <a:t>CCD</a:t>
          </a:r>
          <a:r>
            <a:rPr lang="en-US" sz="900" b="0" i="0"/>
            <a:t> (Competencies   and Cap Dev)</a:t>
          </a:r>
        </a:p>
      </dgm:t>
    </dgm:pt>
    <dgm:pt modelId="{B9037595-122C-42BF-9419-38D50D2CBD82}" type="parTrans" cxnId="{BC5A588A-E5E4-4ACD-BC84-EDAAC426E911}">
      <dgm:prSet/>
      <dgm:spPr/>
      <dgm:t>
        <a:bodyPr/>
        <a:lstStyle/>
        <a:p>
          <a:endParaRPr lang="en-CH" sz="800"/>
        </a:p>
      </dgm:t>
    </dgm:pt>
    <dgm:pt modelId="{AAA1ED59-FB39-4592-BA65-BDBEBA736983}" type="sibTrans" cxnId="{BC5A588A-E5E4-4ACD-BC84-EDAAC426E911}">
      <dgm:prSet/>
      <dgm:spPr/>
      <dgm:t>
        <a:bodyPr/>
        <a:lstStyle/>
        <a:p>
          <a:endParaRPr lang="en-CH"/>
        </a:p>
      </dgm:t>
    </dgm:pt>
    <dgm:pt modelId="{FBE083CC-89CB-419E-AA69-D9878BDE7ED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AG-WWMIWS-SubC</a:t>
          </a:r>
          <a:endParaRPr lang="fr-CH" sz="900" b="0" i="0"/>
        </a:p>
      </dgm:t>
    </dgm:pt>
    <dgm:pt modelId="{7C98C963-4213-4EDE-A914-C5C71EEA9ABD}" type="parTrans" cxnId="{01173073-1B31-4AEA-80DE-273AE298BB03}">
      <dgm:prSet/>
      <dgm:spPr/>
      <dgm:t>
        <a:bodyPr/>
        <a:lstStyle/>
        <a:p>
          <a:endParaRPr lang="en-CH" sz="800"/>
        </a:p>
      </dgm:t>
    </dgm:pt>
    <dgm:pt modelId="{048131D0-7957-4EE0-ADDA-7486A072EB36}" type="sibTrans" cxnId="{01173073-1B31-4AEA-80DE-273AE298BB03}">
      <dgm:prSet/>
      <dgm:spPr/>
      <dgm:t>
        <a:bodyPr/>
        <a:lstStyle/>
        <a:p>
          <a:endParaRPr lang="en-CH"/>
        </a:p>
      </dgm:t>
    </dgm:pt>
    <dgm:pt modelId="{88E234C2-91CA-4531-B7FA-8FEE34C6CF5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 dirty="0"/>
            <a:t>AAS</a:t>
          </a:r>
          <a:r>
            <a:rPr lang="fr-CH" sz="900" b="0" i="0" dirty="0"/>
            <a:t> (Services)</a:t>
          </a:r>
        </a:p>
      </dgm:t>
    </dgm:pt>
    <dgm:pt modelId="{DFAB041D-23A9-490C-A6E3-CC41130F1876}" type="parTrans" cxnId="{E004C150-45B9-409E-A109-431E9125C587}">
      <dgm:prSet/>
      <dgm:spPr/>
      <dgm:t>
        <a:bodyPr/>
        <a:lstStyle/>
        <a:p>
          <a:endParaRPr lang="en-CH" sz="800"/>
        </a:p>
      </dgm:t>
    </dgm:pt>
    <dgm:pt modelId="{A2850DBB-DB37-445B-83B4-FAA78A5C62BE}" type="sibTrans" cxnId="{E004C150-45B9-409E-A109-431E9125C587}">
      <dgm:prSet/>
      <dgm:spPr/>
      <dgm:t>
        <a:bodyPr/>
        <a:lstStyle/>
        <a:p>
          <a:endParaRPr lang="en-CH"/>
        </a:p>
      </dgm:t>
    </dgm:pt>
    <dgm:pt modelId="{F694F2B5-6F89-417B-9DFE-A2C05FA97A8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ASC</a:t>
          </a:r>
          <a:r>
            <a:rPr lang="fr-CH" sz="900" b="0" i="0"/>
            <a:t> (Sciences)</a:t>
          </a:r>
        </a:p>
      </dgm:t>
    </dgm:pt>
    <dgm:pt modelId="{59F7FEDA-39F5-467A-ABCC-5F7506FA2EE7}" type="parTrans" cxnId="{F0AFC4B5-2E5A-46C4-A64E-D2332F8FFEF1}">
      <dgm:prSet/>
      <dgm:spPr/>
      <dgm:t>
        <a:bodyPr/>
        <a:lstStyle/>
        <a:p>
          <a:endParaRPr lang="en-CH" sz="800"/>
        </a:p>
      </dgm:t>
    </dgm:pt>
    <dgm:pt modelId="{6E3FDDBA-2905-4688-8847-14110ED6E337}" type="sibTrans" cxnId="{F0AFC4B5-2E5A-46C4-A64E-D2332F8FFEF1}">
      <dgm:prSet/>
      <dgm:spPr/>
      <dgm:t>
        <a:bodyPr/>
        <a:lstStyle/>
        <a:p>
          <a:endParaRPr lang="en-CH"/>
        </a:p>
      </dgm:t>
    </dgm:pt>
    <dgm:pt modelId="{3D0D133C-CDDB-470E-86B5-C45EE3FC084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DRG</a:t>
          </a:r>
          <a:r>
            <a:rPr lang="fr-CH" sz="900" b="0" i="0"/>
            <a:t> (Drought)</a:t>
          </a:r>
        </a:p>
      </dgm:t>
    </dgm:pt>
    <dgm:pt modelId="{4267B819-3F0C-41D8-A6CD-08C586EC7473}" type="parTrans" cxnId="{487D7627-6BF5-43E5-8E89-B33194181C8D}">
      <dgm:prSet/>
      <dgm:spPr/>
      <dgm:t>
        <a:bodyPr/>
        <a:lstStyle/>
        <a:p>
          <a:endParaRPr lang="en-CH" sz="800"/>
        </a:p>
      </dgm:t>
    </dgm:pt>
    <dgm:pt modelId="{5AA8A09D-AC0F-4C33-A2EA-A15316186F66}" type="sibTrans" cxnId="{487D7627-6BF5-43E5-8E89-B33194181C8D}">
      <dgm:prSet/>
      <dgm:spPr/>
      <dgm:t>
        <a:bodyPr/>
        <a:lstStyle/>
        <a:p>
          <a:endParaRPr lang="en-CH"/>
        </a:p>
      </dgm:t>
    </dgm:pt>
    <dgm:pt modelId="{91C98011-756C-490D-B1AF-8B0F4D31AD5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/>
            <a:t>ARM</a:t>
          </a:r>
          <a:r>
            <a:rPr lang="fr-CH" sz="900" b="0" i="0"/>
            <a:t> (Risk Mgt)</a:t>
          </a:r>
        </a:p>
      </dgm:t>
    </dgm:pt>
    <dgm:pt modelId="{679142CC-3F6F-4B30-A67F-817A6E3AB305}" type="parTrans" cxnId="{ED47074F-50D9-4864-8F53-CFDA68749D90}">
      <dgm:prSet/>
      <dgm:spPr/>
      <dgm:t>
        <a:bodyPr/>
        <a:lstStyle/>
        <a:p>
          <a:endParaRPr lang="en-CH" sz="800"/>
        </a:p>
      </dgm:t>
    </dgm:pt>
    <dgm:pt modelId="{4C2A6390-3BF8-4207-941A-962408D4392F}" type="sibTrans" cxnId="{ED47074F-50D9-4864-8F53-CFDA68749D90}">
      <dgm:prSet/>
      <dgm:spPr/>
      <dgm:t>
        <a:bodyPr/>
        <a:lstStyle/>
        <a:p>
          <a:endParaRPr lang="en-CH"/>
        </a:p>
      </dgm:t>
    </dgm:pt>
    <dgm:pt modelId="{BCFA1110-DDB5-4125-968D-E02DEB4C3F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sz="900" b="1" i="0" dirty="0"/>
            <a:t>ACDC</a:t>
          </a:r>
          <a:r>
            <a:rPr lang="fr-CH" sz="900" b="0" i="0" dirty="0"/>
            <a:t> (Cap Dev &amp; </a:t>
          </a:r>
          <a:r>
            <a:rPr lang="fr-CH" sz="900" b="0" i="0" dirty="0" err="1"/>
            <a:t>Comm</a:t>
          </a:r>
          <a:r>
            <a:rPr lang="fr-CH" sz="900" b="0" i="0" dirty="0"/>
            <a:t>.)</a:t>
          </a:r>
        </a:p>
      </dgm:t>
    </dgm:pt>
    <dgm:pt modelId="{08C085E9-B38A-4A6E-83CE-606ECE724A00}" type="parTrans" cxnId="{80299BF6-FC91-4EC4-A1F6-59EB9BC1EBE7}">
      <dgm:prSet/>
      <dgm:spPr/>
      <dgm:t>
        <a:bodyPr/>
        <a:lstStyle/>
        <a:p>
          <a:endParaRPr lang="en-CH" sz="800"/>
        </a:p>
      </dgm:t>
    </dgm:pt>
    <dgm:pt modelId="{919A4067-485C-4CEA-9D3A-46BB32C3E82B}" type="sibTrans" cxnId="{80299BF6-FC91-4EC4-A1F6-59EB9BC1EBE7}">
      <dgm:prSet/>
      <dgm:spPr/>
      <dgm:t>
        <a:bodyPr/>
        <a:lstStyle/>
        <a:p>
          <a:endParaRPr lang="en-CH"/>
        </a:p>
      </dgm:t>
    </dgm:pt>
    <dgm:pt modelId="{7E7B34CC-8DD8-42ED-AC4A-11CDF2C92DDD}">
      <dgm:prSet custT="1"/>
      <dgm:spPr/>
      <dgm:t>
        <a:bodyPr/>
        <a:lstStyle/>
        <a:p>
          <a:r>
            <a:rPr lang="fr-CH" sz="900" b="0" i="0"/>
            <a:t>+ TTs TBA</a:t>
          </a:r>
        </a:p>
      </dgm:t>
    </dgm:pt>
    <dgm:pt modelId="{20C54592-8CC7-4A91-B1CB-E1E5C4CBF67E}" type="parTrans" cxnId="{6AD050E8-3C69-4617-8873-4C4A75B58616}">
      <dgm:prSet/>
      <dgm:spPr/>
      <dgm:t>
        <a:bodyPr/>
        <a:lstStyle/>
        <a:p>
          <a:endParaRPr lang="en-CH" sz="800"/>
        </a:p>
      </dgm:t>
    </dgm:pt>
    <dgm:pt modelId="{92489CA9-B9DE-4077-98C3-BEF60CB11159}" type="sibTrans" cxnId="{6AD050E8-3C69-4617-8873-4C4A75B58616}">
      <dgm:prSet/>
      <dgm:spPr/>
      <dgm:t>
        <a:bodyPr/>
        <a:lstStyle/>
        <a:p>
          <a:endParaRPr lang="en-CH"/>
        </a:p>
      </dgm:t>
    </dgm:pt>
    <dgm:pt modelId="{DBFD6F98-5EA0-4F9A-AF8A-70E4275992C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1400"/>
            <a:t>SG-ENE</a:t>
          </a:r>
          <a:endParaRPr lang="en-CH" sz="1400" dirty="0"/>
        </a:p>
      </dgm:t>
    </dgm:pt>
    <dgm:pt modelId="{DE3B439D-2C86-4609-A554-18E883C7DDE3}" type="parTrans" cxnId="{5D13C021-DEB2-4B85-98BD-B8080D689DC3}">
      <dgm:prSet/>
      <dgm:spPr/>
      <dgm:t>
        <a:bodyPr/>
        <a:lstStyle/>
        <a:p>
          <a:endParaRPr lang="en-CH"/>
        </a:p>
      </dgm:t>
    </dgm:pt>
    <dgm:pt modelId="{7156B9C0-F1C5-4818-BC37-CE24F59C7F25}" type="sibTrans" cxnId="{5D13C021-DEB2-4B85-98BD-B8080D689DC3}">
      <dgm:prSet/>
      <dgm:spPr/>
      <dgm:t>
        <a:bodyPr/>
        <a:lstStyle/>
        <a:p>
          <a:endParaRPr lang="en-CH"/>
        </a:p>
      </dgm:t>
    </dgm:pt>
    <dgm:pt modelId="{68ECDBFA-250A-41BC-B7CC-71DDB818EE7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1400"/>
            <a:t>SG-HEA</a:t>
          </a:r>
          <a:endParaRPr lang="en-CH" sz="1400" dirty="0"/>
        </a:p>
      </dgm:t>
    </dgm:pt>
    <dgm:pt modelId="{5DD19B76-5F6A-4C39-A76F-34C86116A2E1}" type="parTrans" cxnId="{FABCFD4F-88B9-4550-AB8A-00DBCBB81549}">
      <dgm:prSet/>
      <dgm:spPr/>
      <dgm:t>
        <a:bodyPr/>
        <a:lstStyle/>
        <a:p>
          <a:endParaRPr lang="en-CH"/>
        </a:p>
      </dgm:t>
    </dgm:pt>
    <dgm:pt modelId="{8461CF52-CEB8-4392-BBA2-BAE4FC38D243}" type="sibTrans" cxnId="{FABCFD4F-88B9-4550-AB8A-00DBCBB81549}">
      <dgm:prSet/>
      <dgm:spPr/>
      <dgm:t>
        <a:bodyPr/>
        <a:lstStyle/>
        <a:p>
          <a:endParaRPr lang="en-CH"/>
        </a:p>
      </dgm:t>
    </dgm:pt>
    <dgm:pt modelId="{FA387C31-428F-412B-A056-BA8114360A9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1400"/>
            <a:t>SG-URB</a:t>
          </a:r>
          <a:endParaRPr lang="en-CH" sz="1400" dirty="0"/>
        </a:p>
      </dgm:t>
    </dgm:pt>
    <dgm:pt modelId="{0AFF3958-7627-4DF9-855D-88C5A4F98236}" type="parTrans" cxnId="{EF3E46A9-4630-44C6-9BB5-4CCDFE2BBF21}">
      <dgm:prSet/>
      <dgm:spPr/>
      <dgm:t>
        <a:bodyPr/>
        <a:lstStyle/>
        <a:p>
          <a:endParaRPr lang="en-CH"/>
        </a:p>
      </dgm:t>
    </dgm:pt>
    <dgm:pt modelId="{B7A3D92A-0B1B-4550-9052-F3F8299C1D6F}" type="sibTrans" cxnId="{EF3E46A9-4630-44C6-9BB5-4CCDFE2BBF21}">
      <dgm:prSet/>
      <dgm:spPr/>
      <dgm:t>
        <a:bodyPr/>
        <a:lstStyle/>
        <a:p>
          <a:endParaRPr lang="en-CH"/>
        </a:p>
      </dgm:t>
    </dgm:pt>
    <dgm:pt modelId="{148285AC-D1F8-0F4A-8BDE-33E75ECA6E8D}" type="pres">
      <dgm:prSet presAssocID="{391CADE6-C312-5D41-9605-3E2B0C765F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11AC90-2D4C-49A9-887C-479304C4301E}" type="pres">
      <dgm:prSet presAssocID="{4DB6DE3C-D136-4312-9103-7BB7ABB32E1B}" presName="hierRoot1" presStyleCnt="0">
        <dgm:presLayoutVars>
          <dgm:hierBranch val="init"/>
        </dgm:presLayoutVars>
      </dgm:prSet>
      <dgm:spPr/>
    </dgm:pt>
    <dgm:pt modelId="{0CCE51F1-4235-4048-A2CE-09A624E0F37E}" type="pres">
      <dgm:prSet presAssocID="{4DB6DE3C-D136-4312-9103-7BB7ABB32E1B}" presName="rootComposite1" presStyleCnt="0"/>
      <dgm:spPr/>
    </dgm:pt>
    <dgm:pt modelId="{F3294714-6C7D-405D-9B86-FC97D1B63F60}" type="pres">
      <dgm:prSet presAssocID="{4DB6DE3C-D136-4312-9103-7BB7ABB32E1B}" presName="rootText1" presStyleLbl="node0" presStyleIdx="0" presStyleCnt="1" custScaleX="165615">
        <dgm:presLayoutVars>
          <dgm:chPref val="3"/>
        </dgm:presLayoutVars>
      </dgm:prSet>
      <dgm:spPr/>
    </dgm:pt>
    <dgm:pt modelId="{4B9C6A82-B23F-4E1D-A265-49B133FBC14C}" type="pres">
      <dgm:prSet presAssocID="{4DB6DE3C-D136-4312-9103-7BB7ABB32E1B}" presName="rootConnector1" presStyleLbl="node1" presStyleIdx="0" presStyleCnt="0"/>
      <dgm:spPr/>
    </dgm:pt>
    <dgm:pt modelId="{236A5677-989E-4611-BA97-08843DEA19AF}" type="pres">
      <dgm:prSet presAssocID="{4DB6DE3C-D136-4312-9103-7BB7ABB32E1B}" presName="hierChild2" presStyleCnt="0"/>
      <dgm:spPr/>
    </dgm:pt>
    <dgm:pt modelId="{69BEF72D-1DF7-4988-BC99-1029F9F1436E}" type="pres">
      <dgm:prSet presAssocID="{A9D49563-C80B-2B4C-8B94-30C2C0577034}" presName="Name37" presStyleLbl="parChTrans1D2" presStyleIdx="0" presStyleCnt="1"/>
      <dgm:spPr/>
    </dgm:pt>
    <dgm:pt modelId="{18DFAFFE-C4B2-4ACB-9274-040911229865}" type="pres">
      <dgm:prSet presAssocID="{F4E61801-E4D1-5240-9A92-B1812C3C2424}" presName="hierRoot2" presStyleCnt="0">
        <dgm:presLayoutVars>
          <dgm:hierBranch val="init"/>
        </dgm:presLayoutVars>
      </dgm:prSet>
      <dgm:spPr/>
    </dgm:pt>
    <dgm:pt modelId="{A61A8041-8634-497D-B628-0AD7E67BCC22}" type="pres">
      <dgm:prSet presAssocID="{F4E61801-E4D1-5240-9A92-B1812C3C2424}" presName="rootComposite" presStyleCnt="0"/>
      <dgm:spPr/>
    </dgm:pt>
    <dgm:pt modelId="{B2D220C6-2AF9-4E7B-8B08-B212D07F71FA}" type="pres">
      <dgm:prSet presAssocID="{F4E61801-E4D1-5240-9A92-B1812C3C2424}" presName="rootText" presStyleLbl="node2" presStyleIdx="0" presStyleCnt="1" custScaleX="162388">
        <dgm:presLayoutVars>
          <dgm:chPref val="3"/>
        </dgm:presLayoutVars>
      </dgm:prSet>
      <dgm:spPr/>
    </dgm:pt>
    <dgm:pt modelId="{9E3E5119-C979-4076-864A-50EAF805B48D}" type="pres">
      <dgm:prSet presAssocID="{F4E61801-E4D1-5240-9A92-B1812C3C2424}" presName="rootConnector" presStyleLbl="node2" presStyleIdx="0" presStyleCnt="1"/>
      <dgm:spPr/>
    </dgm:pt>
    <dgm:pt modelId="{62E89C82-4847-4BD7-8901-A5226AC51413}" type="pres">
      <dgm:prSet presAssocID="{F4E61801-E4D1-5240-9A92-B1812C3C2424}" presName="hierChild4" presStyleCnt="0"/>
      <dgm:spPr/>
    </dgm:pt>
    <dgm:pt modelId="{AB00E626-D7BF-C843-A8C9-A3EBB85F26D4}" type="pres">
      <dgm:prSet presAssocID="{75B1253D-D1D6-5E46-8163-528FDBC0AAEB}" presName="Name37" presStyleLbl="parChTrans1D3" presStyleIdx="0" presStyleCnt="9"/>
      <dgm:spPr/>
    </dgm:pt>
    <dgm:pt modelId="{401E618B-953F-214C-854F-EC923C144E0B}" type="pres">
      <dgm:prSet presAssocID="{A9D76D38-D160-A141-8E75-60170DDC7D0A}" presName="hierRoot2" presStyleCnt="0">
        <dgm:presLayoutVars>
          <dgm:hierBranch val="init"/>
        </dgm:presLayoutVars>
      </dgm:prSet>
      <dgm:spPr/>
    </dgm:pt>
    <dgm:pt modelId="{AC6ECC2D-AECF-CE4D-9A54-1230515EC79B}" type="pres">
      <dgm:prSet presAssocID="{A9D76D38-D160-A141-8E75-60170DDC7D0A}" presName="rootComposite" presStyleCnt="0"/>
      <dgm:spPr/>
    </dgm:pt>
    <dgm:pt modelId="{05F8A933-4E92-5846-9F2F-F37851DABA69}" type="pres">
      <dgm:prSet presAssocID="{A9D76D38-D160-A141-8E75-60170DDC7D0A}" presName="rootText" presStyleLbl="node3" presStyleIdx="0" presStyleCnt="9">
        <dgm:presLayoutVars>
          <dgm:chPref val="3"/>
        </dgm:presLayoutVars>
      </dgm:prSet>
      <dgm:spPr/>
    </dgm:pt>
    <dgm:pt modelId="{81BD2ED8-B945-B149-814B-17C152FF58B5}" type="pres">
      <dgm:prSet presAssocID="{A9D76D38-D160-A141-8E75-60170DDC7D0A}" presName="rootConnector" presStyleLbl="node3" presStyleIdx="0" presStyleCnt="9"/>
      <dgm:spPr/>
    </dgm:pt>
    <dgm:pt modelId="{7537C6F5-D014-6646-8AB4-600660FC388A}" type="pres">
      <dgm:prSet presAssocID="{A9D76D38-D160-A141-8E75-60170DDC7D0A}" presName="hierChild4" presStyleCnt="0"/>
      <dgm:spPr/>
    </dgm:pt>
    <dgm:pt modelId="{E84B9A70-F2DB-4C4E-943F-FC0A3D40EB12}" type="pres">
      <dgm:prSet presAssocID="{AD07F639-60C1-924E-AD33-5B3CDE8E7CCF}" presName="Name37" presStyleLbl="parChTrans1D4" presStyleIdx="0" presStyleCnt="32"/>
      <dgm:spPr/>
    </dgm:pt>
    <dgm:pt modelId="{E6B3F73D-3D52-6D4B-99E2-5860D7FCBDEF}" type="pres">
      <dgm:prSet presAssocID="{410E75C8-F953-F94E-94CF-E4A091E4777B}" presName="hierRoot2" presStyleCnt="0">
        <dgm:presLayoutVars>
          <dgm:hierBranch val="init"/>
        </dgm:presLayoutVars>
      </dgm:prSet>
      <dgm:spPr/>
    </dgm:pt>
    <dgm:pt modelId="{3C1032B7-438D-4344-97C5-7225AFEA62B8}" type="pres">
      <dgm:prSet presAssocID="{410E75C8-F953-F94E-94CF-E4A091E4777B}" presName="rootComposite" presStyleCnt="0"/>
      <dgm:spPr/>
    </dgm:pt>
    <dgm:pt modelId="{8FBE4A65-D8EE-3E4C-B9F7-A6D4767B3E8D}" type="pres">
      <dgm:prSet presAssocID="{410E75C8-F953-F94E-94CF-E4A091E4777B}" presName="rootText" presStyleLbl="node4" presStyleIdx="0" presStyleCnt="32">
        <dgm:presLayoutVars>
          <dgm:chPref val="3"/>
        </dgm:presLayoutVars>
      </dgm:prSet>
      <dgm:spPr/>
    </dgm:pt>
    <dgm:pt modelId="{F7B38FB6-BE50-DB47-B774-521CB6BC9EC7}" type="pres">
      <dgm:prSet presAssocID="{410E75C8-F953-F94E-94CF-E4A091E4777B}" presName="rootConnector" presStyleLbl="node4" presStyleIdx="0" presStyleCnt="32"/>
      <dgm:spPr/>
    </dgm:pt>
    <dgm:pt modelId="{302E8347-B442-AF4B-A65B-A3787F131867}" type="pres">
      <dgm:prSet presAssocID="{410E75C8-F953-F94E-94CF-E4A091E4777B}" presName="hierChild4" presStyleCnt="0"/>
      <dgm:spPr/>
    </dgm:pt>
    <dgm:pt modelId="{94C24EBE-03DE-4B5F-BBC0-68347091051A}" type="pres">
      <dgm:prSet presAssocID="{DFAB041D-23A9-490C-A6E3-CC41130F1876}" presName="Name37" presStyleLbl="parChTrans1D4" presStyleIdx="1" presStyleCnt="32"/>
      <dgm:spPr/>
    </dgm:pt>
    <dgm:pt modelId="{3CBBDB40-D5DF-43B0-90AB-EE39B901FEA2}" type="pres">
      <dgm:prSet presAssocID="{88E234C2-91CA-4531-B7FA-8FEE34C6CF51}" presName="hierRoot2" presStyleCnt="0">
        <dgm:presLayoutVars>
          <dgm:hierBranch val="init"/>
        </dgm:presLayoutVars>
      </dgm:prSet>
      <dgm:spPr/>
    </dgm:pt>
    <dgm:pt modelId="{8A6F31AC-0E1B-4440-A415-825A2C1A1EA0}" type="pres">
      <dgm:prSet presAssocID="{88E234C2-91CA-4531-B7FA-8FEE34C6CF51}" presName="rootComposite" presStyleCnt="0"/>
      <dgm:spPr/>
    </dgm:pt>
    <dgm:pt modelId="{A16471D5-66A0-4613-B161-342EEDDC2E80}" type="pres">
      <dgm:prSet presAssocID="{88E234C2-91CA-4531-B7FA-8FEE34C6CF51}" presName="rootText" presStyleLbl="node4" presStyleIdx="1" presStyleCnt="32">
        <dgm:presLayoutVars>
          <dgm:chPref val="3"/>
        </dgm:presLayoutVars>
      </dgm:prSet>
      <dgm:spPr/>
    </dgm:pt>
    <dgm:pt modelId="{BDEF06C4-7FE5-4183-B4F4-8A17B810EF44}" type="pres">
      <dgm:prSet presAssocID="{88E234C2-91CA-4531-B7FA-8FEE34C6CF51}" presName="rootConnector" presStyleLbl="node4" presStyleIdx="1" presStyleCnt="32"/>
      <dgm:spPr/>
    </dgm:pt>
    <dgm:pt modelId="{38D912F0-AD3D-4666-B8E1-F26BC8385502}" type="pres">
      <dgm:prSet presAssocID="{88E234C2-91CA-4531-B7FA-8FEE34C6CF51}" presName="hierChild4" presStyleCnt="0"/>
      <dgm:spPr/>
    </dgm:pt>
    <dgm:pt modelId="{2ACD6D6D-2BF9-4A4D-B184-17DB9C10722B}" type="pres">
      <dgm:prSet presAssocID="{88E234C2-91CA-4531-B7FA-8FEE34C6CF51}" presName="hierChild5" presStyleCnt="0"/>
      <dgm:spPr/>
    </dgm:pt>
    <dgm:pt modelId="{DF7A8A4D-46F7-4344-A31A-3F4AC48FB8D0}" type="pres">
      <dgm:prSet presAssocID="{59F7FEDA-39F5-467A-ABCC-5F7506FA2EE7}" presName="Name37" presStyleLbl="parChTrans1D4" presStyleIdx="2" presStyleCnt="32"/>
      <dgm:spPr/>
    </dgm:pt>
    <dgm:pt modelId="{54FE116D-36F7-4152-98F0-3C2E4338D923}" type="pres">
      <dgm:prSet presAssocID="{F694F2B5-6F89-417B-9DFE-A2C05FA97A8C}" presName="hierRoot2" presStyleCnt="0">
        <dgm:presLayoutVars>
          <dgm:hierBranch val="init"/>
        </dgm:presLayoutVars>
      </dgm:prSet>
      <dgm:spPr/>
    </dgm:pt>
    <dgm:pt modelId="{530EF8B9-D093-4EA0-B980-F1045798A8F6}" type="pres">
      <dgm:prSet presAssocID="{F694F2B5-6F89-417B-9DFE-A2C05FA97A8C}" presName="rootComposite" presStyleCnt="0"/>
      <dgm:spPr/>
    </dgm:pt>
    <dgm:pt modelId="{EC35C280-E203-4E8D-A516-D44B8ACA4EDC}" type="pres">
      <dgm:prSet presAssocID="{F694F2B5-6F89-417B-9DFE-A2C05FA97A8C}" presName="rootText" presStyleLbl="node4" presStyleIdx="2" presStyleCnt="32">
        <dgm:presLayoutVars>
          <dgm:chPref val="3"/>
        </dgm:presLayoutVars>
      </dgm:prSet>
      <dgm:spPr/>
    </dgm:pt>
    <dgm:pt modelId="{2D302196-A0B0-41BA-9B9C-72C3D17014D6}" type="pres">
      <dgm:prSet presAssocID="{F694F2B5-6F89-417B-9DFE-A2C05FA97A8C}" presName="rootConnector" presStyleLbl="node4" presStyleIdx="2" presStyleCnt="32"/>
      <dgm:spPr/>
    </dgm:pt>
    <dgm:pt modelId="{29DE5E1A-B4F1-4040-802A-8F1CB6D84E4C}" type="pres">
      <dgm:prSet presAssocID="{F694F2B5-6F89-417B-9DFE-A2C05FA97A8C}" presName="hierChild4" presStyleCnt="0"/>
      <dgm:spPr/>
    </dgm:pt>
    <dgm:pt modelId="{6C74C577-7C09-4EE8-9CAD-A56AB0C5804B}" type="pres">
      <dgm:prSet presAssocID="{F694F2B5-6F89-417B-9DFE-A2C05FA97A8C}" presName="hierChild5" presStyleCnt="0"/>
      <dgm:spPr/>
    </dgm:pt>
    <dgm:pt modelId="{133A0322-4A2F-4109-9425-1E4BE1689697}" type="pres">
      <dgm:prSet presAssocID="{4267B819-3F0C-41D8-A6CD-08C586EC7473}" presName="Name37" presStyleLbl="parChTrans1D4" presStyleIdx="3" presStyleCnt="32"/>
      <dgm:spPr/>
    </dgm:pt>
    <dgm:pt modelId="{EF554E81-D8DB-4DC5-A067-5983EA9D37C9}" type="pres">
      <dgm:prSet presAssocID="{3D0D133C-CDDB-470E-86B5-C45EE3FC0848}" presName="hierRoot2" presStyleCnt="0">
        <dgm:presLayoutVars>
          <dgm:hierBranch val="init"/>
        </dgm:presLayoutVars>
      </dgm:prSet>
      <dgm:spPr/>
    </dgm:pt>
    <dgm:pt modelId="{19602887-42B1-4160-B6B8-752C0955E3D5}" type="pres">
      <dgm:prSet presAssocID="{3D0D133C-CDDB-470E-86B5-C45EE3FC0848}" presName="rootComposite" presStyleCnt="0"/>
      <dgm:spPr/>
    </dgm:pt>
    <dgm:pt modelId="{546E31B6-2100-4587-A0C9-F1616CE1B3DE}" type="pres">
      <dgm:prSet presAssocID="{3D0D133C-CDDB-470E-86B5-C45EE3FC0848}" presName="rootText" presStyleLbl="node4" presStyleIdx="3" presStyleCnt="32">
        <dgm:presLayoutVars>
          <dgm:chPref val="3"/>
        </dgm:presLayoutVars>
      </dgm:prSet>
      <dgm:spPr/>
    </dgm:pt>
    <dgm:pt modelId="{57A11640-94BD-4C10-A0EA-7AF7CEBA588A}" type="pres">
      <dgm:prSet presAssocID="{3D0D133C-CDDB-470E-86B5-C45EE3FC0848}" presName="rootConnector" presStyleLbl="node4" presStyleIdx="3" presStyleCnt="32"/>
      <dgm:spPr/>
    </dgm:pt>
    <dgm:pt modelId="{E719FAE9-7FFF-4725-B469-7C225CFE9822}" type="pres">
      <dgm:prSet presAssocID="{3D0D133C-CDDB-470E-86B5-C45EE3FC0848}" presName="hierChild4" presStyleCnt="0"/>
      <dgm:spPr/>
    </dgm:pt>
    <dgm:pt modelId="{CE05E937-7407-498D-A2CB-B83E72BFBE3A}" type="pres">
      <dgm:prSet presAssocID="{3D0D133C-CDDB-470E-86B5-C45EE3FC0848}" presName="hierChild5" presStyleCnt="0"/>
      <dgm:spPr/>
    </dgm:pt>
    <dgm:pt modelId="{AFF8A75E-55C1-4660-A6CA-490C0A271D91}" type="pres">
      <dgm:prSet presAssocID="{679142CC-3F6F-4B30-A67F-817A6E3AB305}" presName="Name37" presStyleLbl="parChTrans1D4" presStyleIdx="4" presStyleCnt="32"/>
      <dgm:spPr/>
    </dgm:pt>
    <dgm:pt modelId="{88475347-C6FD-4DF0-9951-41A7EB6FCCBC}" type="pres">
      <dgm:prSet presAssocID="{91C98011-756C-490D-B1AF-8B0F4D31AD57}" presName="hierRoot2" presStyleCnt="0">
        <dgm:presLayoutVars>
          <dgm:hierBranch val="init"/>
        </dgm:presLayoutVars>
      </dgm:prSet>
      <dgm:spPr/>
    </dgm:pt>
    <dgm:pt modelId="{FB5FB7A8-78EB-47AB-8821-D3AE861144A5}" type="pres">
      <dgm:prSet presAssocID="{91C98011-756C-490D-B1AF-8B0F4D31AD57}" presName="rootComposite" presStyleCnt="0"/>
      <dgm:spPr/>
    </dgm:pt>
    <dgm:pt modelId="{6675D742-5137-4044-BA2F-DF34575C43A0}" type="pres">
      <dgm:prSet presAssocID="{91C98011-756C-490D-B1AF-8B0F4D31AD57}" presName="rootText" presStyleLbl="node4" presStyleIdx="4" presStyleCnt="32">
        <dgm:presLayoutVars>
          <dgm:chPref val="3"/>
        </dgm:presLayoutVars>
      </dgm:prSet>
      <dgm:spPr/>
    </dgm:pt>
    <dgm:pt modelId="{7249B74F-61CD-4CB5-AC16-234F18B4EDA0}" type="pres">
      <dgm:prSet presAssocID="{91C98011-756C-490D-B1AF-8B0F4D31AD57}" presName="rootConnector" presStyleLbl="node4" presStyleIdx="4" presStyleCnt="32"/>
      <dgm:spPr/>
    </dgm:pt>
    <dgm:pt modelId="{612B8DD3-5BCA-4FA6-86B5-3730837753F2}" type="pres">
      <dgm:prSet presAssocID="{91C98011-756C-490D-B1AF-8B0F4D31AD57}" presName="hierChild4" presStyleCnt="0"/>
      <dgm:spPr/>
    </dgm:pt>
    <dgm:pt modelId="{D5BF8753-D5E3-4685-BA3D-7A69E4855F23}" type="pres">
      <dgm:prSet presAssocID="{91C98011-756C-490D-B1AF-8B0F4D31AD57}" presName="hierChild5" presStyleCnt="0"/>
      <dgm:spPr/>
    </dgm:pt>
    <dgm:pt modelId="{3A1309DE-C41A-4690-88FE-B6F5C5E191A5}" type="pres">
      <dgm:prSet presAssocID="{08C085E9-B38A-4A6E-83CE-606ECE724A00}" presName="Name37" presStyleLbl="parChTrans1D4" presStyleIdx="5" presStyleCnt="32"/>
      <dgm:spPr/>
    </dgm:pt>
    <dgm:pt modelId="{CEF4CBCF-9C82-4B3D-82BE-A9BCBABFCD72}" type="pres">
      <dgm:prSet presAssocID="{BCFA1110-DDB5-4125-968D-E02DEB4C3FA0}" presName="hierRoot2" presStyleCnt="0">
        <dgm:presLayoutVars>
          <dgm:hierBranch val="init"/>
        </dgm:presLayoutVars>
      </dgm:prSet>
      <dgm:spPr/>
    </dgm:pt>
    <dgm:pt modelId="{A2AC5F94-B92C-48A9-AF4A-1B52F2244188}" type="pres">
      <dgm:prSet presAssocID="{BCFA1110-DDB5-4125-968D-E02DEB4C3FA0}" presName="rootComposite" presStyleCnt="0"/>
      <dgm:spPr/>
    </dgm:pt>
    <dgm:pt modelId="{DD78D1D5-95FB-4E0F-B2C1-37D9332E4A9E}" type="pres">
      <dgm:prSet presAssocID="{BCFA1110-DDB5-4125-968D-E02DEB4C3FA0}" presName="rootText" presStyleLbl="node4" presStyleIdx="5" presStyleCnt="32">
        <dgm:presLayoutVars>
          <dgm:chPref val="3"/>
        </dgm:presLayoutVars>
      </dgm:prSet>
      <dgm:spPr/>
    </dgm:pt>
    <dgm:pt modelId="{79368FC9-0A39-45FC-AE3F-DFDD211478FA}" type="pres">
      <dgm:prSet presAssocID="{BCFA1110-DDB5-4125-968D-E02DEB4C3FA0}" presName="rootConnector" presStyleLbl="node4" presStyleIdx="5" presStyleCnt="32"/>
      <dgm:spPr/>
    </dgm:pt>
    <dgm:pt modelId="{9CF3003F-AA3C-4AF0-AA2F-651EC4C3F55B}" type="pres">
      <dgm:prSet presAssocID="{BCFA1110-DDB5-4125-968D-E02DEB4C3FA0}" presName="hierChild4" presStyleCnt="0"/>
      <dgm:spPr/>
    </dgm:pt>
    <dgm:pt modelId="{EB1BB0D2-1190-4324-8569-E3C9050DD24B}" type="pres">
      <dgm:prSet presAssocID="{BCFA1110-DDB5-4125-968D-E02DEB4C3FA0}" presName="hierChild5" presStyleCnt="0"/>
      <dgm:spPr/>
    </dgm:pt>
    <dgm:pt modelId="{449C3563-CFAA-484B-BEE2-67C8D3CECBE0}" type="pres">
      <dgm:prSet presAssocID="{20C54592-8CC7-4A91-B1CB-E1E5C4CBF67E}" presName="Name37" presStyleLbl="parChTrans1D4" presStyleIdx="6" presStyleCnt="32"/>
      <dgm:spPr/>
    </dgm:pt>
    <dgm:pt modelId="{FFDBC1F2-3E09-4C1B-A8B5-F8BA11062C4A}" type="pres">
      <dgm:prSet presAssocID="{7E7B34CC-8DD8-42ED-AC4A-11CDF2C92DDD}" presName="hierRoot2" presStyleCnt="0">
        <dgm:presLayoutVars>
          <dgm:hierBranch val="init"/>
        </dgm:presLayoutVars>
      </dgm:prSet>
      <dgm:spPr/>
    </dgm:pt>
    <dgm:pt modelId="{F21E7CBE-A233-4C2D-A63C-D072BA4038C8}" type="pres">
      <dgm:prSet presAssocID="{7E7B34CC-8DD8-42ED-AC4A-11CDF2C92DDD}" presName="rootComposite" presStyleCnt="0"/>
      <dgm:spPr/>
    </dgm:pt>
    <dgm:pt modelId="{E1EC29A9-EE24-443A-A3F8-516F21F6710E}" type="pres">
      <dgm:prSet presAssocID="{7E7B34CC-8DD8-42ED-AC4A-11CDF2C92DDD}" presName="rootText" presStyleLbl="node4" presStyleIdx="6" presStyleCnt="32">
        <dgm:presLayoutVars>
          <dgm:chPref val="3"/>
        </dgm:presLayoutVars>
      </dgm:prSet>
      <dgm:spPr/>
    </dgm:pt>
    <dgm:pt modelId="{0642CF44-2DEF-4B3C-BAAC-C68EFE8033EE}" type="pres">
      <dgm:prSet presAssocID="{7E7B34CC-8DD8-42ED-AC4A-11CDF2C92DDD}" presName="rootConnector" presStyleLbl="node4" presStyleIdx="6" presStyleCnt="32"/>
      <dgm:spPr/>
    </dgm:pt>
    <dgm:pt modelId="{571AEC04-2CDA-4396-BC31-73FAF62B822A}" type="pres">
      <dgm:prSet presAssocID="{7E7B34CC-8DD8-42ED-AC4A-11CDF2C92DDD}" presName="hierChild4" presStyleCnt="0"/>
      <dgm:spPr/>
    </dgm:pt>
    <dgm:pt modelId="{92C99FDA-8234-4D1E-BFCD-F47D275A6244}" type="pres">
      <dgm:prSet presAssocID="{7E7B34CC-8DD8-42ED-AC4A-11CDF2C92DDD}" presName="hierChild5" presStyleCnt="0"/>
      <dgm:spPr/>
    </dgm:pt>
    <dgm:pt modelId="{E5461E3A-0799-4B44-B427-B963C51C7ADC}" type="pres">
      <dgm:prSet presAssocID="{410E75C8-F953-F94E-94CF-E4A091E4777B}" presName="hierChild5" presStyleCnt="0"/>
      <dgm:spPr/>
    </dgm:pt>
    <dgm:pt modelId="{00A81328-65E1-694C-AEB0-8B70C40D1FF1}" type="pres">
      <dgm:prSet presAssocID="{A9D76D38-D160-A141-8E75-60170DDC7D0A}" presName="hierChild5" presStyleCnt="0"/>
      <dgm:spPr/>
    </dgm:pt>
    <dgm:pt modelId="{21E53815-F647-724C-BC52-C1E4E68ECE96}" type="pres">
      <dgm:prSet presAssocID="{195F41FA-F534-4D4F-B095-596E8763CB62}" presName="Name37" presStyleLbl="parChTrans1D3" presStyleIdx="1" presStyleCnt="9"/>
      <dgm:spPr/>
    </dgm:pt>
    <dgm:pt modelId="{5CEA6013-73E1-1046-B8F4-A475FBAA0A1B}" type="pres">
      <dgm:prSet presAssocID="{7C7F9E2F-FD57-5142-89B3-CA055ACAA177}" presName="hierRoot2" presStyleCnt="0">
        <dgm:presLayoutVars>
          <dgm:hierBranch val="init"/>
        </dgm:presLayoutVars>
      </dgm:prSet>
      <dgm:spPr/>
    </dgm:pt>
    <dgm:pt modelId="{0E2C8BF1-9AF3-8F4D-BEDD-878206F9E8A9}" type="pres">
      <dgm:prSet presAssocID="{7C7F9E2F-FD57-5142-89B3-CA055ACAA177}" presName="rootComposite" presStyleCnt="0"/>
      <dgm:spPr/>
    </dgm:pt>
    <dgm:pt modelId="{2BF146B2-1DCB-174D-8F12-CB72F0976715}" type="pres">
      <dgm:prSet presAssocID="{7C7F9E2F-FD57-5142-89B3-CA055ACAA177}" presName="rootText" presStyleLbl="node3" presStyleIdx="1" presStyleCnt="9">
        <dgm:presLayoutVars>
          <dgm:chPref val="3"/>
        </dgm:presLayoutVars>
      </dgm:prSet>
      <dgm:spPr/>
    </dgm:pt>
    <dgm:pt modelId="{21D2AD44-2EFF-4144-A7E1-E16B71CD26B7}" type="pres">
      <dgm:prSet presAssocID="{7C7F9E2F-FD57-5142-89B3-CA055ACAA177}" presName="rootConnector" presStyleLbl="node3" presStyleIdx="1" presStyleCnt="9"/>
      <dgm:spPr/>
    </dgm:pt>
    <dgm:pt modelId="{0E620891-28A0-D146-80D2-F0741B6FF2E9}" type="pres">
      <dgm:prSet presAssocID="{7C7F9E2F-FD57-5142-89B3-CA055ACAA177}" presName="hierChild4" presStyleCnt="0"/>
      <dgm:spPr/>
    </dgm:pt>
    <dgm:pt modelId="{B80A43B7-D3B0-3C43-AE9A-59DD51AE12EB}" type="pres">
      <dgm:prSet presAssocID="{917D8BD7-D796-AB41-AFC1-979C7025BF58}" presName="Name37" presStyleLbl="parChTrans1D4" presStyleIdx="7" presStyleCnt="32"/>
      <dgm:spPr/>
    </dgm:pt>
    <dgm:pt modelId="{B6D715F4-AA05-304D-A946-FAF0E6348AAA}" type="pres">
      <dgm:prSet presAssocID="{5B087BBF-A32E-7B47-A39F-0A0EE8E0939D}" presName="hierRoot2" presStyleCnt="0">
        <dgm:presLayoutVars>
          <dgm:hierBranch val="init"/>
        </dgm:presLayoutVars>
      </dgm:prSet>
      <dgm:spPr/>
    </dgm:pt>
    <dgm:pt modelId="{5FA437DE-3712-8149-8870-E0AA28F088F8}" type="pres">
      <dgm:prSet presAssocID="{5B087BBF-A32E-7B47-A39F-0A0EE8E0939D}" presName="rootComposite" presStyleCnt="0"/>
      <dgm:spPr/>
    </dgm:pt>
    <dgm:pt modelId="{ACB391CC-653C-824A-BE87-F5492A62B94F}" type="pres">
      <dgm:prSet presAssocID="{5B087BBF-A32E-7B47-A39F-0A0EE8E0939D}" presName="rootText" presStyleLbl="node4" presStyleIdx="7" presStyleCnt="32">
        <dgm:presLayoutVars>
          <dgm:chPref val="3"/>
        </dgm:presLayoutVars>
      </dgm:prSet>
      <dgm:spPr/>
    </dgm:pt>
    <dgm:pt modelId="{D8942D1C-B240-6E49-A37C-A512F44FEE92}" type="pres">
      <dgm:prSet presAssocID="{5B087BBF-A32E-7B47-A39F-0A0EE8E0939D}" presName="rootConnector" presStyleLbl="node4" presStyleIdx="7" presStyleCnt="32"/>
      <dgm:spPr/>
    </dgm:pt>
    <dgm:pt modelId="{B44E3C8B-9D33-9B42-9419-9D103E27B603}" type="pres">
      <dgm:prSet presAssocID="{5B087BBF-A32E-7B47-A39F-0A0EE8E0939D}" presName="hierChild4" presStyleCnt="0"/>
      <dgm:spPr/>
    </dgm:pt>
    <dgm:pt modelId="{B9DE7257-DB22-42ED-8643-4FD44DE0B6D0}" type="pres">
      <dgm:prSet presAssocID="{9671F79C-2E4F-499D-8C74-EB7FC4ED05F3}" presName="Name37" presStyleLbl="parChTrans1D4" presStyleIdx="8" presStyleCnt="32"/>
      <dgm:spPr/>
    </dgm:pt>
    <dgm:pt modelId="{9F137408-7C55-4342-9957-65F947D01ADA}" type="pres">
      <dgm:prSet presAssocID="{81B35C7C-84B4-457D-A340-D121E96F5DCA}" presName="hierRoot2" presStyleCnt="0">
        <dgm:presLayoutVars>
          <dgm:hierBranch val="init"/>
        </dgm:presLayoutVars>
      </dgm:prSet>
      <dgm:spPr/>
    </dgm:pt>
    <dgm:pt modelId="{B64AFA63-C4F5-4D38-8B60-3B864B8379FF}" type="pres">
      <dgm:prSet presAssocID="{81B35C7C-84B4-457D-A340-D121E96F5DCA}" presName="rootComposite" presStyleCnt="0"/>
      <dgm:spPr/>
    </dgm:pt>
    <dgm:pt modelId="{9D006295-073E-4880-B315-A0CB774370F4}" type="pres">
      <dgm:prSet presAssocID="{81B35C7C-84B4-457D-A340-D121E96F5DCA}" presName="rootText" presStyleLbl="node4" presStyleIdx="8" presStyleCnt="32">
        <dgm:presLayoutVars>
          <dgm:chPref val="3"/>
        </dgm:presLayoutVars>
      </dgm:prSet>
      <dgm:spPr/>
    </dgm:pt>
    <dgm:pt modelId="{43951DAA-40F9-40F0-B709-FA77F23012B6}" type="pres">
      <dgm:prSet presAssocID="{81B35C7C-84B4-457D-A340-D121E96F5DCA}" presName="rootConnector" presStyleLbl="node4" presStyleIdx="8" presStyleCnt="32"/>
      <dgm:spPr/>
    </dgm:pt>
    <dgm:pt modelId="{3EB5BBD8-7E65-4425-9129-595FA7349F2B}" type="pres">
      <dgm:prSet presAssocID="{81B35C7C-84B4-457D-A340-D121E96F5DCA}" presName="hierChild4" presStyleCnt="0"/>
      <dgm:spPr/>
    </dgm:pt>
    <dgm:pt modelId="{D583BED1-A6EC-41EF-8932-ECFA3FDF126C}" type="pres">
      <dgm:prSet presAssocID="{81B35C7C-84B4-457D-A340-D121E96F5DCA}" presName="hierChild5" presStyleCnt="0"/>
      <dgm:spPr/>
    </dgm:pt>
    <dgm:pt modelId="{44BE2540-63D5-40CD-843D-03EEFD2434AD}" type="pres">
      <dgm:prSet presAssocID="{034DB6CB-5127-419B-BB9E-DB7B0DED1C54}" presName="Name37" presStyleLbl="parChTrans1D4" presStyleIdx="9" presStyleCnt="32"/>
      <dgm:spPr/>
    </dgm:pt>
    <dgm:pt modelId="{BF039EE3-73C7-440A-9E54-7213D87EE267}" type="pres">
      <dgm:prSet presAssocID="{240F5610-E904-437E-9BCC-38D5A04F729F}" presName="hierRoot2" presStyleCnt="0">
        <dgm:presLayoutVars>
          <dgm:hierBranch val="init"/>
        </dgm:presLayoutVars>
      </dgm:prSet>
      <dgm:spPr/>
    </dgm:pt>
    <dgm:pt modelId="{D17BE9D6-909B-4173-A751-75274F71CB43}" type="pres">
      <dgm:prSet presAssocID="{240F5610-E904-437E-9BCC-38D5A04F729F}" presName="rootComposite" presStyleCnt="0"/>
      <dgm:spPr/>
    </dgm:pt>
    <dgm:pt modelId="{61255AFE-5B8C-44F5-98CD-E9C90E10338A}" type="pres">
      <dgm:prSet presAssocID="{240F5610-E904-437E-9BCC-38D5A04F729F}" presName="rootText" presStyleLbl="node4" presStyleIdx="9" presStyleCnt="32">
        <dgm:presLayoutVars>
          <dgm:chPref val="3"/>
        </dgm:presLayoutVars>
      </dgm:prSet>
      <dgm:spPr/>
    </dgm:pt>
    <dgm:pt modelId="{9F1EC7BF-80B6-41D0-BD0E-5C7BA5E947DD}" type="pres">
      <dgm:prSet presAssocID="{240F5610-E904-437E-9BCC-38D5A04F729F}" presName="rootConnector" presStyleLbl="node4" presStyleIdx="9" presStyleCnt="32"/>
      <dgm:spPr/>
    </dgm:pt>
    <dgm:pt modelId="{F9CCA857-4A8F-48CC-B555-DF9F9399C852}" type="pres">
      <dgm:prSet presAssocID="{240F5610-E904-437E-9BCC-38D5A04F729F}" presName="hierChild4" presStyleCnt="0"/>
      <dgm:spPr/>
    </dgm:pt>
    <dgm:pt modelId="{6F1FE387-5B40-491F-888E-3D6DD1655FFC}" type="pres">
      <dgm:prSet presAssocID="{240F5610-E904-437E-9BCC-38D5A04F729F}" presName="hierChild5" presStyleCnt="0"/>
      <dgm:spPr/>
    </dgm:pt>
    <dgm:pt modelId="{75D18240-366E-433C-836F-02D85955849E}" type="pres">
      <dgm:prSet presAssocID="{FDD6A755-C06D-4447-9CF7-6B1F35D0A4CB}" presName="Name37" presStyleLbl="parChTrans1D4" presStyleIdx="10" presStyleCnt="32"/>
      <dgm:spPr/>
    </dgm:pt>
    <dgm:pt modelId="{8A75C8B4-8B1D-42D7-8004-1B6E0BD0D962}" type="pres">
      <dgm:prSet presAssocID="{66246871-D5F3-4BD2-9876-CD633462AA7D}" presName="hierRoot2" presStyleCnt="0">
        <dgm:presLayoutVars>
          <dgm:hierBranch val="init"/>
        </dgm:presLayoutVars>
      </dgm:prSet>
      <dgm:spPr/>
    </dgm:pt>
    <dgm:pt modelId="{C8EA6F81-C038-4784-B7C1-2D6B0F39B4FF}" type="pres">
      <dgm:prSet presAssocID="{66246871-D5F3-4BD2-9876-CD633462AA7D}" presName="rootComposite" presStyleCnt="0"/>
      <dgm:spPr/>
    </dgm:pt>
    <dgm:pt modelId="{ED20848E-3C18-4C4C-BD29-103B18279FF3}" type="pres">
      <dgm:prSet presAssocID="{66246871-D5F3-4BD2-9876-CD633462AA7D}" presName="rootText" presStyleLbl="node4" presStyleIdx="10" presStyleCnt="32">
        <dgm:presLayoutVars>
          <dgm:chPref val="3"/>
        </dgm:presLayoutVars>
      </dgm:prSet>
      <dgm:spPr/>
    </dgm:pt>
    <dgm:pt modelId="{738A2AF6-1581-4315-BFCD-B62336B51F73}" type="pres">
      <dgm:prSet presAssocID="{66246871-D5F3-4BD2-9876-CD633462AA7D}" presName="rootConnector" presStyleLbl="node4" presStyleIdx="10" presStyleCnt="32"/>
      <dgm:spPr/>
    </dgm:pt>
    <dgm:pt modelId="{A6AAE3F5-1FE9-4BC7-8D02-B147DB62A096}" type="pres">
      <dgm:prSet presAssocID="{66246871-D5F3-4BD2-9876-CD633462AA7D}" presName="hierChild4" presStyleCnt="0"/>
      <dgm:spPr/>
    </dgm:pt>
    <dgm:pt modelId="{169650E1-79DB-452A-863D-EE7F928055B5}" type="pres">
      <dgm:prSet presAssocID="{66246871-D5F3-4BD2-9876-CD633462AA7D}" presName="hierChild5" presStyleCnt="0"/>
      <dgm:spPr/>
    </dgm:pt>
    <dgm:pt modelId="{DF715D43-854A-423A-83F6-8AB4C4284078}" type="pres">
      <dgm:prSet presAssocID="{F981594C-227A-411D-A8D7-F5BB7B0ACB9B}" presName="Name37" presStyleLbl="parChTrans1D4" presStyleIdx="11" presStyleCnt="32"/>
      <dgm:spPr/>
    </dgm:pt>
    <dgm:pt modelId="{F6E017FA-92F2-4662-8EFB-91505E40F8EA}" type="pres">
      <dgm:prSet presAssocID="{6F303E8D-A5ED-4AE2-98A1-C995BC90E5AE}" presName="hierRoot2" presStyleCnt="0">
        <dgm:presLayoutVars>
          <dgm:hierBranch val="init"/>
        </dgm:presLayoutVars>
      </dgm:prSet>
      <dgm:spPr/>
    </dgm:pt>
    <dgm:pt modelId="{A42F16AB-2778-4484-8D3A-24214E1B872B}" type="pres">
      <dgm:prSet presAssocID="{6F303E8D-A5ED-4AE2-98A1-C995BC90E5AE}" presName="rootComposite" presStyleCnt="0"/>
      <dgm:spPr/>
    </dgm:pt>
    <dgm:pt modelId="{68EB6440-33D3-4B89-BCBB-76B18A862F85}" type="pres">
      <dgm:prSet presAssocID="{6F303E8D-A5ED-4AE2-98A1-C995BC90E5AE}" presName="rootText" presStyleLbl="node4" presStyleIdx="11" presStyleCnt="32" custScaleY="136272">
        <dgm:presLayoutVars>
          <dgm:chPref val="3"/>
        </dgm:presLayoutVars>
      </dgm:prSet>
      <dgm:spPr/>
    </dgm:pt>
    <dgm:pt modelId="{89E3D1A2-AF40-42FE-BC5E-F03842F2D284}" type="pres">
      <dgm:prSet presAssocID="{6F303E8D-A5ED-4AE2-98A1-C995BC90E5AE}" presName="rootConnector" presStyleLbl="node4" presStyleIdx="11" presStyleCnt="32"/>
      <dgm:spPr/>
    </dgm:pt>
    <dgm:pt modelId="{CB691AFE-D252-4E0E-8555-ED6BEAFE49C7}" type="pres">
      <dgm:prSet presAssocID="{6F303E8D-A5ED-4AE2-98A1-C995BC90E5AE}" presName="hierChild4" presStyleCnt="0"/>
      <dgm:spPr/>
    </dgm:pt>
    <dgm:pt modelId="{D7B8A7BF-6FAA-4A0B-BDD1-035DA9E14BDC}" type="pres">
      <dgm:prSet presAssocID="{6F303E8D-A5ED-4AE2-98A1-C995BC90E5AE}" presName="hierChild5" presStyleCnt="0"/>
      <dgm:spPr/>
    </dgm:pt>
    <dgm:pt modelId="{D670146F-9509-B348-82A9-E11E3D5A1A7E}" type="pres">
      <dgm:prSet presAssocID="{5B087BBF-A32E-7B47-A39F-0A0EE8E0939D}" presName="hierChild5" presStyleCnt="0"/>
      <dgm:spPr/>
    </dgm:pt>
    <dgm:pt modelId="{4754719F-49EB-F54C-8BD1-377DB334E811}" type="pres">
      <dgm:prSet presAssocID="{7C7F9E2F-FD57-5142-89B3-CA055ACAA177}" presName="hierChild5" presStyleCnt="0"/>
      <dgm:spPr/>
    </dgm:pt>
    <dgm:pt modelId="{5780A3A5-6DD7-8A48-9801-BBA38048B750}" type="pres">
      <dgm:prSet presAssocID="{8AC13789-462B-A04B-B083-ED0B9F318A38}" presName="Name37" presStyleLbl="parChTrans1D3" presStyleIdx="2" presStyleCnt="9"/>
      <dgm:spPr/>
    </dgm:pt>
    <dgm:pt modelId="{B59D2CBE-3E25-B84A-B9FE-C0B4FE31CDED}" type="pres">
      <dgm:prSet presAssocID="{22265664-D6F4-4546-9C97-F05BB74C37F1}" presName="hierRoot2" presStyleCnt="0">
        <dgm:presLayoutVars>
          <dgm:hierBranch val="init"/>
        </dgm:presLayoutVars>
      </dgm:prSet>
      <dgm:spPr/>
    </dgm:pt>
    <dgm:pt modelId="{49CA1877-3236-3141-BDA3-61560EF29A00}" type="pres">
      <dgm:prSet presAssocID="{22265664-D6F4-4546-9C97-F05BB74C37F1}" presName="rootComposite" presStyleCnt="0"/>
      <dgm:spPr/>
    </dgm:pt>
    <dgm:pt modelId="{D1E5976E-6F5D-0C49-AA1C-F1E084BDAAE3}" type="pres">
      <dgm:prSet presAssocID="{22265664-D6F4-4546-9C97-F05BB74C37F1}" presName="rootText" presStyleLbl="node3" presStyleIdx="2" presStyleCnt="9">
        <dgm:presLayoutVars>
          <dgm:chPref val="3"/>
        </dgm:presLayoutVars>
      </dgm:prSet>
      <dgm:spPr/>
    </dgm:pt>
    <dgm:pt modelId="{2F6A5168-C27C-D34B-8181-4A9E25404CCB}" type="pres">
      <dgm:prSet presAssocID="{22265664-D6F4-4546-9C97-F05BB74C37F1}" presName="rootConnector" presStyleLbl="node3" presStyleIdx="2" presStyleCnt="9"/>
      <dgm:spPr/>
    </dgm:pt>
    <dgm:pt modelId="{92B45F2A-48F3-2D4E-A1A5-0E574DB6C29B}" type="pres">
      <dgm:prSet presAssocID="{22265664-D6F4-4546-9C97-F05BB74C37F1}" presName="hierChild4" presStyleCnt="0"/>
      <dgm:spPr/>
    </dgm:pt>
    <dgm:pt modelId="{FD55907B-29A3-4C4C-B2A6-94298DA3175A}" type="pres">
      <dgm:prSet presAssocID="{42B7B016-D339-B443-81EB-1CC758AC95BC}" presName="Name37" presStyleLbl="parChTrans1D4" presStyleIdx="12" presStyleCnt="32"/>
      <dgm:spPr/>
    </dgm:pt>
    <dgm:pt modelId="{65A99F46-1F41-2943-A260-76EAD7BA6B26}" type="pres">
      <dgm:prSet presAssocID="{A3024420-6F1F-BC4D-A379-1AE0F694FBE5}" presName="hierRoot2" presStyleCnt="0">
        <dgm:presLayoutVars>
          <dgm:hierBranch val="init"/>
        </dgm:presLayoutVars>
      </dgm:prSet>
      <dgm:spPr/>
    </dgm:pt>
    <dgm:pt modelId="{59DB949A-C9F1-F740-9ED8-C07E2E2C1B4E}" type="pres">
      <dgm:prSet presAssocID="{A3024420-6F1F-BC4D-A379-1AE0F694FBE5}" presName="rootComposite" presStyleCnt="0"/>
      <dgm:spPr/>
    </dgm:pt>
    <dgm:pt modelId="{7700E826-5F6E-254E-B3F7-DDF5A3EAEA45}" type="pres">
      <dgm:prSet presAssocID="{A3024420-6F1F-BC4D-A379-1AE0F694FBE5}" presName="rootText" presStyleLbl="node4" presStyleIdx="12" presStyleCnt="32">
        <dgm:presLayoutVars>
          <dgm:chPref val="3"/>
        </dgm:presLayoutVars>
      </dgm:prSet>
      <dgm:spPr/>
    </dgm:pt>
    <dgm:pt modelId="{D4B6242C-4C84-2247-8AE4-27CAF787299F}" type="pres">
      <dgm:prSet presAssocID="{A3024420-6F1F-BC4D-A379-1AE0F694FBE5}" presName="rootConnector" presStyleLbl="node4" presStyleIdx="12" presStyleCnt="32"/>
      <dgm:spPr/>
    </dgm:pt>
    <dgm:pt modelId="{8CBBCC67-7187-2745-8623-DF5D05A11E93}" type="pres">
      <dgm:prSet presAssocID="{A3024420-6F1F-BC4D-A379-1AE0F694FBE5}" presName="hierChild4" presStyleCnt="0"/>
      <dgm:spPr/>
    </dgm:pt>
    <dgm:pt modelId="{65F7C4B1-2434-4370-97FA-6C0ACA43CD19}" type="pres">
      <dgm:prSet presAssocID="{903CE429-14E9-4DDD-904A-7A0DD35091E5}" presName="Name37" presStyleLbl="parChTrans1D4" presStyleIdx="13" presStyleCnt="32"/>
      <dgm:spPr/>
    </dgm:pt>
    <dgm:pt modelId="{435C79C3-8E7A-43AF-BA62-677BDCEEBDDA}" type="pres">
      <dgm:prSet presAssocID="{4A796A1C-8A8B-423E-AFC9-1EF0B2AA53FC}" presName="hierRoot2" presStyleCnt="0">
        <dgm:presLayoutVars>
          <dgm:hierBranch val="init"/>
        </dgm:presLayoutVars>
      </dgm:prSet>
      <dgm:spPr/>
    </dgm:pt>
    <dgm:pt modelId="{F83C5103-3298-4759-80BC-F565AFAAB10B}" type="pres">
      <dgm:prSet presAssocID="{4A796A1C-8A8B-423E-AFC9-1EF0B2AA53FC}" presName="rootComposite" presStyleCnt="0"/>
      <dgm:spPr/>
    </dgm:pt>
    <dgm:pt modelId="{FB4D0A3A-7D4A-42BD-8E67-2FE193328757}" type="pres">
      <dgm:prSet presAssocID="{4A796A1C-8A8B-423E-AFC9-1EF0B2AA53FC}" presName="rootText" presStyleLbl="node4" presStyleIdx="13" presStyleCnt="32">
        <dgm:presLayoutVars>
          <dgm:chPref val="3"/>
        </dgm:presLayoutVars>
      </dgm:prSet>
      <dgm:spPr/>
    </dgm:pt>
    <dgm:pt modelId="{CD36CED6-0888-4861-BB3D-F5933CC398B7}" type="pres">
      <dgm:prSet presAssocID="{4A796A1C-8A8B-423E-AFC9-1EF0B2AA53FC}" presName="rootConnector" presStyleLbl="node4" presStyleIdx="13" presStyleCnt="32"/>
      <dgm:spPr/>
    </dgm:pt>
    <dgm:pt modelId="{61DA0A94-67E7-4B60-8DE4-406F6D03CFF3}" type="pres">
      <dgm:prSet presAssocID="{4A796A1C-8A8B-423E-AFC9-1EF0B2AA53FC}" presName="hierChild4" presStyleCnt="0"/>
      <dgm:spPr/>
    </dgm:pt>
    <dgm:pt modelId="{D296664D-394F-48F4-BC17-21A347D85B75}" type="pres">
      <dgm:prSet presAssocID="{4A796A1C-8A8B-423E-AFC9-1EF0B2AA53FC}" presName="hierChild5" presStyleCnt="0"/>
      <dgm:spPr/>
    </dgm:pt>
    <dgm:pt modelId="{81F069BA-E963-4D3E-9784-DC74AB090A7E}" type="pres">
      <dgm:prSet presAssocID="{40663573-4C47-44A8-92C1-901380F52BD1}" presName="Name37" presStyleLbl="parChTrans1D4" presStyleIdx="14" presStyleCnt="32"/>
      <dgm:spPr/>
    </dgm:pt>
    <dgm:pt modelId="{BC2E5A4D-04D1-4D46-A733-C9E911415A44}" type="pres">
      <dgm:prSet presAssocID="{D0CFF301-BB57-4935-9265-3F9A7E09FF46}" presName="hierRoot2" presStyleCnt="0">
        <dgm:presLayoutVars>
          <dgm:hierBranch val="init"/>
        </dgm:presLayoutVars>
      </dgm:prSet>
      <dgm:spPr/>
    </dgm:pt>
    <dgm:pt modelId="{FA57D06B-3D63-4655-8AE4-79DD3EC2496C}" type="pres">
      <dgm:prSet presAssocID="{D0CFF301-BB57-4935-9265-3F9A7E09FF46}" presName="rootComposite" presStyleCnt="0"/>
      <dgm:spPr/>
    </dgm:pt>
    <dgm:pt modelId="{D53E8987-2755-4C03-AEAB-F4EC42891B2D}" type="pres">
      <dgm:prSet presAssocID="{D0CFF301-BB57-4935-9265-3F9A7E09FF46}" presName="rootText" presStyleLbl="node4" presStyleIdx="14" presStyleCnt="32">
        <dgm:presLayoutVars>
          <dgm:chPref val="3"/>
        </dgm:presLayoutVars>
      </dgm:prSet>
      <dgm:spPr/>
    </dgm:pt>
    <dgm:pt modelId="{A53DDCCC-3318-4959-840A-DB3347D71E4D}" type="pres">
      <dgm:prSet presAssocID="{D0CFF301-BB57-4935-9265-3F9A7E09FF46}" presName="rootConnector" presStyleLbl="node4" presStyleIdx="14" presStyleCnt="32"/>
      <dgm:spPr/>
    </dgm:pt>
    <dgm:pt modelId="{C156A021-864A-430C-8D78-661B92918BA0}" type="pres">
      <dgm:prSet presAssocID="{D0CFF301-BB57-4935-9265-3F9A7E09FF46}" presName="hierChild4" presStyleCnt="0"/>
      <dgm:spPr/>
    </dgm:pt>
    <dgm:pt modelId="{C5756729-C8F1-4F8C-952E-307CADEB6783}" type="pres">
      <dgm:prSet presAssocID="{D0CFF301-BB57-4935-9265-3F9A7E09FF46}" presName="hierChild5" presStyleCnt="0"/>
      <dgm:spPr/>
    </dgm:pt>
    <dgm:pt modelId="{7D467397-E2EF-4386-A4B6-EE0A5E88F567}" type="pres">
      <dgm:prSet presAssocID="{E56E98BC-053B-43FD-AF59-AD9B754DD83E}" presName="Name37" presStyleLbl="parChTrans1D4" presStyleIdx="15" presStyleCnt="32"/>
      <dgm:spPr/>
    </dgm:pt>
    <dgm:pt modelId="{1D78F4D8-5503-4C46-8CC0-E6846F04396E}" type="pres">
      <dgm:prSet presAssocID="{6D2BE9E2-5ABE-47E8-9A42-85EBDE93BA70}" presName="hierRoot2" presStyleCnt="0">
        <dgm:presLayoutVars>
          <dgm:hierBranch val="init"/>
        </dgm:presLayoutVars>
      </dgm:prSet>
      <dgm:spPr/>
    </dgm:pt>
    <dgm:pt modelId="{FD05E794-7AE9-4FB0-AA2D-80FEBC1BD3B2}" type="pres">
      <dgm:prSet presAssocID="{6D2BE9E2-5ABE-47E8-9A42-85EBDE93BA70}" presName="rootComposite" presStyleCnt="0"/>
      <dgm:spPr/>
    </dgm:pt>
    <dgm:pt modelId="{F1D8FF95-7365-4AA3-B3BD-360C5E9B2F27}" type="pres">
      <dgm:prSet presAssocID="{6D2BE9E2-5ABE-47E8-9A42-85EBDE93BA70}" presName="rootText" presStyleLbl="node4" presStyleIdx="15" presStyleCnt="32">
        <dgm:presLayoutVars>
          <dgm:chPref val="3"/>
        </dgm:presLayoutVars>
      </dgm:prSet>
      <dgm:spPr/>
    </dgm:pt>
    <dgm:pt modelId="{80CAC873-4BC1-41B5-A8EE-C40FB2C131DA}" type="pres">
      <dgm:prSet presAssocID="{6D2BE9E2-5ABE-47E8-9A42-85EBDE93BA70}" presName="rootConnector" presStyleLbl="node4" presStyleIdx="15" presStyleCnt="32"/>
      <dgm:spPr/>
    </dgm:pt>
    <dgm:pt modelId="{43A9362B-3630-4D43-A6DC-C69AB7C4D0E6}" type="pres">
      <dgm:prSet presAssocID="{6D2BE9E2-5ABE-47E8-9A42-85EBDE93BA70}" presName="hierChild4" presStyleCnt="0"/>
      <dgm:spPr/>
    </dgm:pt>
    <dgm:pt modelId="{E1C70590-BE49-4F6A-ABE8-5E92C608C1EF}" type="pres">
      <dgm:prSet presAssocID="{6D2BE9E2-5ABE-47E8-9A42-85EBDE93BA70}" presName="hierChild5" presStyleCnt="0"/>
      <dgm:spPr/>
    </dgm:pt>
    <dgm:pt modelId="{2DD7F30F-A60B-43AE-8483-164F049D3086}" type="pres">
      <dgm:prSet presAssocID="{617C83A8-8F3F-4DCA-9A1D-61B93D62E8B8}" presName="Name37" presStyleLbl="parChTrans1D4" presStyleIdx="16" presStyleCnt="32"/>
      <dgm:spPr/>
    </dgm:pt>
    <dgm:pt modelId="{DA9D8A6B-E953-473D-BEEF-5E3A8C29B1C0}" type="pres">
      <dgm:prSet presAssocID="{307D3A14-5614-4A75-83C3-CA9A4ECFD4F1}" presName="hierRoot2" presStyleCnt="0">
        <dgm:presLayoutVars>
          <dgm:hierBranch val="init"/>
        </dgm:presLayoutVars>
      </dgm:prSet>
      <dgm:spPr/>
    </dgm:pt>
    <dgm:pt modelId="{A0D5890E-D66A-4EC9-B4C2-F4C2A1F39DB2}" type="pres">
      <dgm:prSet presAssocID="{307D3A14-5614-4A75-83C3-CA9A4ECFD4F1}" presName="rootComposite" presStyleCnt="0"/>
      <dgm:spPr/>
    </dgm:pt>
    <dgm:pt modelId="{6EB37E63-E30E-4F97-8545-2DB9249793EC}" type="pres">
      <dgm:prSet presAssocID="{307D3A14-5614-4A75-83C3-CA9A4ECFD4F1}" presName="rootText" presStyleLbl="node4" presStyleIdx="16" presStyleCnt="32">
        <dgm:presLayoutVars>
          <dgm:chPref val="3"/>
        </dgm:presLayoutVars>
      </dgm:prSet>
      <dgm:spPr/>
    </dgm:pt>
    <dgm:pt modelId="{61C491E3-892F-4936-B678-832C2D9516A1}" type="pres">
      <dgm:prSet presAssocID="{307D3A14-5614-4A75-83C3-CA9A4ECFD4F1}" presName="rootConnector" presStyleLbl="node4" presStyleIdx="16" presStyleCnt="32"/>
      <dgm:spPr/>
    </dgm:pt>
    <dgm:pt modelId="{16FD45EF-DB94-40DA-AECA-94DA78C6C14A}" type="pres">
      <dgm:prSet presAssocID="{307D3A14-5614-4A75-83C3-CA9A4ECFD4F1}" presName="hierChild4" presStyleCnt="0"/>
      <dgm:spPr/>
    </dgm:pt>
    <dgm:pt modelId="{8BEB44CC-2263-4B34-AD22-DDA4E09ED02A}" type="pres">
      <dgm:prSet presAssocID="{307D3A14-5614-4A75-83C3-CA9A4ECFD4F1}" presName="hierChild5" presStyleCnt="0"/>
      <dgm:spPr/>
    </dgm:pt>
    <dgm:pt modelId="{E7A0BAB5-16D8-47D1-8E33-8CF1E5EF9E8B}" type="pres">
      <dgm:prSet presAssocID="{02FBC7A6-301A-49FF-9A82-35088D3C6132}" presName="Name37" presStyleLbl="parChTrans1D4" presStyleIdx="17" presStyleCnt="32"/>
      <dgm:spPr/>
    </dgm:pt>
    <dgm:pt modelId="{976E0C30-21B8-4D31-B0E1-CF19006D559F}" type="pres">
      <dgm:prSet presAssocID="{7D416EF0-7582-4305-9F35-00D2139F6C27}" presName="hierRoot2" presStyleCnt="0">
        <dgm:presLayoutVars>
          <dgm:hierBranch val="init"/>
        </dgm:presLayoutVars>
      </dgm:prSet>
      <dgm:spPr/>
    </dgm:pt>
    <dgm:pt modelId="{88847EC9-E95D-4797-8585-FDB2EEEAB6F0}" type="pres">
      <dgm:prSet presAssocID="{7D416EF0-7582-4305-9F35-00D2139F6C27}" presName="rootComposite" presStyleCnt="0"/>
      <dgm:spPr/>
    </dgm:pt>
    <dgm:pt modelId="{B72B3584-B798-4C3E-9755-1C957FEAEF1F}" type="pres">
      <dgm:prSet presAssocID="{7D416EF0-7582-4305-9F35-00D2139F6C27}" presName="rootText" presStyleLbl="node4" presStyleIdx="17" presStyleCnt="32">
        <dgm:presLayoutVars>
          <dgm:chPref val="3"/>
        </dgm:presLayoutVars>
      </dgm:prSet>
      <dgm:spPr/>
    </dgm:pt>
    <dgm:pt modelId="{EEB1E576-D869-46AC-832D-76F56F936DD4}" type="pres">
      <dgm:prSet presAssocID="{7D416EF0-7582-4305-9F35-00D2139F6C27}" presName="rootConnector" presStyleLbl="node4" presStyleIdx="17" presStyleCnt="32"/>
      <dgm:spPr/>
    </dgm:pt>
    <dgm:pt modelId="{73B10DA8-AA68-4C2F-8CE5-7DE59502E872}" type="pres">
      <dgm:prSet presAssocID="{7D416EF0-7582-4305-9F35-00D2139F6C27}" presName="hierChild4" presStyleCnt="0"/>
      <dgm:spPr/>
    </dgm:pt>
    <dgm:pt modelId="{8644008C-70C9-4253-B364-560E128CEDCB}" type="pres">
      <dgm:prSet presAssocID="{7D416EF0-7582-4305-9F35-00D2139F6C27}" presName="hierChild5" presStyleCnt="0"/>
      <dgm:spPr/>
    </dgm:pt>
    <dgm:pt modelId="{3F8E5D1C-1F5B-3A4A-9361-45026A8F0362}" type="pres">
      <dgm:prSet presAssocID="{A3024420-6F1F-BC4D-A379-1AE0F694FBE5}" presName="hierChild5" presStyleCnt="0"/>
      <dgm:spPr/>
    </dgm:pt>
    <dgm:pt modelId="{E2752486-75C1-AB45-BF45-A36A51484C2E}" type="pres">
      <dgm:prSet presAssocID="{22265664-D6F4-4546-9C97-F05BB74C37F1}" presName="hierChild5" presStyleCnt="0"/>
      <dgm:spPr/>
    </dgm:pt>
    <dgm:pt modelId="{FAFE70DB-E701-274F-AB8F-A7B14C1D76FD}" type="pres">
      <dgm:prSet presAssocID="{9574E705-49E9-7C4A-9A58-6E579FD156FD}" presName="Name37" presStyleLbl="parChTrans1D3" presStyleIdx="3" presStyleCnt="9"/>
      <dgm:spPr/>
    </dgm:pt>
    <dgm:pt modelId="{92D8E76B-18F9-BF4F-883B-E93D767A2726}" type="pres">
      <dgm:prSet presAssocID="{5B3D7EA8-5F41-E442-88C2-8DF2FB665B0C}" presName="hierRoot2" presStyleCnt="0">
        <dgm:presLayoutVars>
          <dgm:hierBranch val="init"/>
        </dgm:presLayoutVars>
      </dgm:prSet>
      <dgm:spPr/>
    </dgm:pt>
    <dgm:pt modelId="{6E621868-5451-734E-A421-A4C92D2BDF06}" type="pres">
      <dgm:prSet presAssocID="{5B3D7EA8-5F41-E442-88C2-8DF2FB665B0C}" presName="rootComposite" presStyleCnt="0"/>
      <dgm:spPr/>
    </dgm:pt>
    <dgm:pt modelId="{67F212A0-378F-FE43-8B6E-8E7FA8A25F8D}" type="pres">
      <dgm:prSet presAssocID="{5B3D7EA8-5F41-E442-88C2-8DF2FB665B0C}" presName="rootText" presStyleLbl="node3" presStyleIdx="3" presStyleCnt="9">
        <dgm:presLayoutVars>
          <dgm:chPref val="3"/>
        </dgm:presLayoutVars>
      </dgm:prSet>
      <dgm:spPr/>
    </dgm:pt>
    <dgm:pt modelId="{DC536DCC-1CC4-4E4A-A721-EFA042CC5A8E}" type="pres">
      <dgm:prSet presAssocID="{5B3D7EA8-5F41-E442-88C2-8DF2FB665B0C}" presName="rootConnector" presStyleLbl="node3" presStyleIdx="3" presStyleCnt="9"/>
      <dgm:spPr/>
    </dgm:pt>
    <dgm:pt modelId="{12B30316-2786-C44C-BD8C-F19DC05B25F3}" type="pres">
      <dgm:prSet presAssocID="{5B3D7EA8-5F41-E442-88C2-8DF2FB665B0C}" presName="hierChild4" presStyleCnt="0"/>
      <dgm:spPr/>
    </dgm:pt>
    <dgm:pt modelId="{2BFB70E1-6358-C046-B49D-EF168CD659C9}" type="pres">
      <dgm:prSet presAssocID="{A11BF52C-791A-CE49-9C6F-262D11EA0504}" presName="Name37" presStyleLbl="parChTrans1D4" presStyleIdx="18" presStyleCnt="32"/>
      <dgm:spPr/>
    </dgm:pt>
    <dgm:pt modelId="{17E8091D-33D2-A44C-9B3B-0FBA43119D97}" type="pres">
      <dgm:prSet presAssocID="{EF2D6A32-815A-7E4E-BE34-B12E0CAE5174}" presName="hierRoot2" presStyleCnt="0">
        <dgm:presLayoutVars>
          <dgm:hierBranch val="init"/>
        </dgm:presLayoutVars>
      </dgm:prSet>
      <dgm:spPr/>
    </dgm:pt>
    <dgm:pt modelId="{F9C78DD9-9FBE-1544-B009-D3EDAF769BDC}" type="pres">
      <dgm:prSet presAssocID="{EF2D6A32-815A-7E4E-BE34-B12E0CAE5174}" presName="rootComposite" presStyleCnt="0"/>
      <dgm:spPr/>
    </dgm:pt>
    <dgm:pt modelId="{E20B1567-F7AB-B640-A8BC-24C40405B5FF}" type="pres">
      <dgm:prSet presAssocID="{EF2D6A32-815A-7E4E-BE34-B12E0CAE5174}" presName="rootText" presStyleLbl="node4" presStyleIdx="18" presStyleCnt="32">
        <dgm:presLayoutVars>
          <dgm:chPref val="3"/>
        </dgm:presLayoutVars>
      </dgm:prSet>
      <dgm:spPr/>
    </dgm:pt>
    <dgm:pt modelId="{D910447B-2341-C344-AE61-27485AA89C9C}" type="pres">
      <dgm:prSet presAssocID="{EF2D6A32-815A-7E4E-BE34-B12E0CAE5174}" presName="rootConnector" presStyleLbl="node4" presStyleIdx="18" presStyleCnt="32"/>
      <dgm:spPr/>
    </dgm:pt>
    <dgm:pt modelId="{A9C0C0E6-E19C-4441-AA3D-40C21A4D6C80}" type="pres">
      <dgm:prSet presAssocID="{EF2D6A32-815A-7E4E-BE34-B12E0CAE5174}" presName="hierChild4" presStyleCnt="0"/>
      <dgm:spPr/>
    </dgm:pt>
    <dgm:pt modelId="{4AA88A19-2859-4F16-9165-BAD7C78F764F}" type="pres">
      <dgm:prSet presAssocID="{AFBF0EC7-76BA-4392-90DB-C69C1469B5BC}" presName="Name37" presStyleLbl="parChTrans1D4" presStyleIdx="19" presStyleCnt="32"/>
      <dgm:spPr/>
    </dgm:pt>
    <dgm:pt modelId="{CEA57633-3C87-4702-BF58-1E321F9AA092}" type="pres">
      <dgm:prSet presAssocID="{AB1D23DC-9F35-4A83-893C-FC0337B3D934}" presName="hierRoot2" presStyleCnt="0">
        <dgm:presLayoutVars>
          <dgm:hierBranch val="init"/>
        </dgm:presLayoutVars>
      </dgm:prSet>
      <dgm:spPr/>
    </dgm:pt>
    <dgm:pt modelId="{2FF71D50-5B2B-4806-ACF5-7DEC89307611}" type="pres">
      <dgm:prSet presAssocID="{AB1D23DC-9F35-4A83-893C-FC0337B3D934}" presName="rootComposite" presStyleCnt="0"/>
      <dgm:spPr/>
    </dgm:pt>
    <dgm:pt modelId="{0654BFF0-52F5-4E5D-B55C-045E40E72AB5}" type="pres">
      <dgm:prSet presAssocID="{AB1D23DC-9F35-4A83-893C-FC0337B3D934}" presName="rootText" presStyleLbl="node4" presStyleIdx="19" presStyleCnt="32">
        <dgm:presLayoutVars>
          <dgm:chPref val="3"/>
        </dgm:presLayoutVars>
      </dgm:prSet>
      <dgm:spPr/>
    </dgm:pt>
    <dgm:pt modelId="{74BF1D21-87AF-429A-ACE1-FC9ED7D2CF73}" type="pres">
      <dgm:prSet presAssocID="{AB1D23DC-9F35-4A83-893C-FC0337B3D934}" presName="rootConnector" presStyleLbl="node4" presStyleIdx="19" presStyleCnt="32"/>
      <dgm:spPr/>
    </dgm:pt>
    <dgm:pt modelId="{1BDB4652-3969-4DC0-8FF7-1E97A5B7F156}" type="pres">
      <dgm:prSet presAssocID="{AB1D23DC-9F35-4A83-893C-FC0337B3D934}" presName="hierChild4" presStyleCnt="0"/>
      <dgm:spPr/>
    </dgm:pt>
    <dgm:pt modelId="{868133BE-7EBC-4B73-A451-8DF4348B253B}" type="pres">
      <dgm:prSet presAssocID="{AB1D23DC-9F35-4A83-893C-FC0337B3D934}" presName="hierChild5" presStyleCnt="0"/>
      <dgm:spPr/>
    </dgm:pt>
    <dgm:pt modelId="{7C24D44B-93BD-402E-B2CC-896E80C7926F}" type="pres">
      <dgm:prSet presAssocID="{8DE5F7C3-FAAD-4322-8867-1A06ECA599EB}" presName="Name37" presStyleLbl="parChTrans1D4" presStyleIdx="20" presStyleCnt="32"/>
      <dgm:spPr/>
    </dgm:pt>
    <dgm:pt modelId="{459B5DF9-086F-473A-86AF-838970A50340}" type="pres">
      <dgm:prSet presAssocID="{A81E3669-1B76-46C1-99FB-3338BBF6ECF7}" presName="hierRoot2" presStyleCnt="0">
        <dgm:presLayoutVars>
          <dgm:hierBranch val="init"/>
        </dgm:presLayoutVars>
      </dgm:prSet>
      <dgm:spPr/>
    </dgm:pt>
    <dgm:pt modelId="{2327B210-A7BE-4A56-83FD-7FEE0B8D6C6E}" type="pres">
      <dgm:prSet presAssocID="{A81E3669-1B76-46C1-99FB-3338BBF6ECF7}" presName="rootComposite" presStyleCnt="0"/>
      <dgm:spPr/>
    </dgm:pt>
    <dgm:pt modelId="{FF0A489B-2DC2-4D50-9774-587EB40855DF}" type="pres">
      <dgm:prSet presAssocID="{A81E3669-1B76-46C1-99FB-3338BBF6ECF7}" presName="rootText" presStyleLbl="node4" presStyleIdx="20" presStyleCnt="32">
        <dgm:presLayoutVars>
          <dgm:chPref val="3"/>
        </dgm:presLayoutVars>
      </dgm:prSet>
      <dgm:spPr/>
    </dgm:pt>
    <dgm:pt modelId="{17E2471E-5D21-4A4B-8A8B-57B25866104D}" type="pres">
      <dgm:prSet presAssocID="{A81E3669-1B76-46C1-99FB-3338BBF6ECF7}" presName="rootConnector" presStyleLbl="node4" presStyleIdx="20" presStyleCnt="32"/>
      <dgm:spPr/>
    </dgm:pt>
    <dgm:pt modelId="{48CCF2D0-68C8-4033-922E-28F67C1897AA}" type="pres">
      <dgm:prSet presAssocID="{A81E3669-1B76-46C1-99FB-3338BBF6ECF7}" presName="hierChild4" presStyleCnt="0"/>
      <dgm:spPr/>
    </dgm:pt>
    <dgm:pt modelId="{1CE7D93A-2A45-4429-9FE5-266D34A2E1B5}" type="pres">
      <dgm:prSet presAssocID="{A81E3669-1B76-46C1-99FB-3338BBF6ECF7}" presName="hierChild5" presStyleCnt="0"/>
      <dgm:spPr/>
    </dgm:pt>
    <dgm:pt modelId="{8BA01AD4-6E36-48EC-A56D-323C20C538CF}" type="pres">
      <dgm:prSet presAssocID="{9C18CF42-4CFB-4409-B5C4-94F057F23A40}" presName="Name37" presStyleLbl="parChTrans1D4" presStyleIdx="21" presStyleCnt="32"/>
      <dgm:spPr/>
    </dgm:pt>
    <dgm:pt modelId="{BC7439AD-7E65-40A8-A91C-C0EC647F5592}" type="pres">
      <dgm:prSet presAssocID="{E4F6F959-254A-4BE0-9B2C-989BE40350AB}" presName="hierRoot2" presStyleCnt="0">
        <dgm:presLayoutVars>
          <dgm:hierBranch val="init"/>
        </dgm:presLayoutVars>
      </dgm:prSet>
      <dgm:spPr/>
    </dgm:pt>
    <dgm:pt modelId="{1BA38AF9-B978-4C5D-BFC8-B75A9966ADA0}" type="pres">
      <dgm:prSet presAssocID="{E4F6F959-254A-4BE0-9B2C-989BE40350AB}" presName="rootComposite" presStyleCnt="0"/>
      <dgm:spPr/>
    </dgm:pt>
    <dgm:pt modelId="{75DC7FF3-99FA-4A43-A477-B7B7A4C07158}" type="pres">
      <dgm:prSet presAssocID="{E4F6F959-254A-4BE0-9B2C-989BE40350AB}" presName="rootText" presStyleLbl="node4" presStyleIdx="21" presStyleCnt="32">
        <dgm:presLayoutVars>
          <dgm:chPref val="3"/>
        </dgm:presLayoutVars>
      </dgm:prSet>
      <dgm:spPr/>
    </dgm:pt>
    <dgm:pt modelId="{12EC2D20-3C4E-4215-81D2-932C35AB7ABA}" type="pres">
      <dgm:prSet presAssocID="{E4F6F959-254A-4BE0-9B2C-989BE40350AB}" presName="rootConnector" presStyleLbl="node4" presStyleIdx="21" presStyleCnt="32"/>
      <dgm:spPr/>
    </dgm:pt>
    <dgm:pt modelId="{251B8308-77CD-4621-BC71-D601A8CDC803}" type="pres">
      <dgm:prSet presAssocID="{E4F6F959-254A-4BE0-9B2C-989BE40350AB}" presName="hierChild4" presStyleCnt="0"/>
      <dgm:spPr/>
    </dgm:pt>
    <dgm:pt modelId="{E8686974-8CD5-40B5-9BD1-25C97B2FAD9E}" type="pres">
      <dgm:prSet presAssocID="{E4F6F959-254A-4BE0-9B2C-989BE40350AB}" presName="hierChild5" presStyleCnt="0"/>
      <dgm:spPr/>
    </dgm:pt>
    <dgm:pt modelId="{F85C8C5A-D6AF-4995-83FB-8D68552E7972}" type="pres">
      <dgm:prSet presAssocID="{EC0AEB2F-4D38-4706-B244-13857B5F31A0}" presName="Name37" presStyleLbl="parChTrans1D4" presStyleIdx="22" presStyleCnt="32"/>
      <dgm:spPr/>
    </dgm:pt>
    <dgm:pt modelId="{4E4C757D-B50A-42C5-8BC5-FA1D87416E85}" type="pres">
      <dgm:prSet presAssocID="{0C859A01-FF6A-49C9-B475-A5C218270E13}" presName="hierRoot2" presStyleCnt="0">
        <dgm:presLayoutVars>
          <dgm:hierBranch val="init"/>
        </dgm:presLayoutVars>
      </dgm:prSet>
      <dgm:spPr/>
    </dgm:pt>
    <dgm:pt modelId="{FDA2F50E-1195-49A6-98D3-751D6E8172C1}" type="pres">
      <dgm:prSet presAssocID="{0C859A01-FF6A-49C9-B475-A5C218270E13}" presName="rootComposite" presStyleCnt="0"/>
      <dgm:spPr/>
    </dgm:pt>
    <dgm:pt modelId="{3030C0A7-AC7A-48CA-A615-30DD1C1E344B}" type="pres">
      <dgm:prSet presAssocID="{0C859A01-FF6A-49C9-B475-A5C218270E13}" presName="rootText" presStyleLbl="node4" presStyleIdx="22" presStyleCnt="32">
        <dgm:presLayoutVars>
          <dgm:chPref val="3"/>
        </dgm:presLayoutVars>
      </dgm:prSet>
      <dgm:spPr/>
    </dgm:pt>
    <dgm:pt modelId="{5CA5ECF2-63A9-429C-85FD-2BAE95A00E25}" type="pres">
      <dgm:prSet presAssocID="{0C859A01-FF6A-49C9-B475-A5C218270E13}" presName="rootConnector" presStyleLbl="node4" presStyleIdx="22" presStyleCnt="32"/>
      <dgm:spPr/>
    </dgm:pt>
    <dgm:pt modelId="{CEFD6C7A-5CD3-4AE7-9167-CBC04CB27A96}" type="pres">
      <dgm:prSet presAssocID="{0C859A01-FF6A-49C9-B475-A5C218270E13}" presName="hierChild4" presStyleCnt="0"/>
      <dgm:spPr/>
    </dgm:pt>
    <dgm:pt modelId="{39B44035-0036-4FC6-B3CE-CCCFA23FA59D}" type="pres">
      <dgm:prSet presAssocID="{0C859A01-FF6A-49C9-B475-A5C218270E13}" presName="hierChild5" presStyleCnt="0"/>
      <dgm:spPr/>
    </dgm:pt>
    <dgm:pt modelId="{3FD0C18A-0014-46D6-BE70-9CEE461C4EF1}" type="pres">
      <dgm:prSet presAssocID="{78F6C815-B42E-426B-9AB4-DE101683196A}" presName="Name37" presStyleLbl="parChTrans1D4" presStyleIdx="23" presStyleCnt="32"/>
      <dgm:spPr/>
    </dgm:pt>
    <dgm:pt modelId="{8749F603-D005-48C8-8854-9C1382B4F631}" type="pres">
      <dgm:prSet presAssocID="{C9800440-B9BD-4130-AB85-A00EC35D9782}" presName="hierRoot2" presStyleCnt="0">
        <dgm:presLayoutVars>
          <dgm:hierBranch val="init"/>
        </dgm:presLayoutVars>
      </dgm:prSet>
      <dgm:spPr/>
    </dgm:pt>
    <dgm:pt modelId="{EB7FBC69-949D-42F1-82DB-41844E7E67E3}" type="pres">
      <dgm:prSet presAssocID="{C9800440-B9BD-4130-AB85-A00EC35D9782}" presName="rootComposite" presStyleCnt="0"/>
      <dgm:spPr/>
    </dgm:pt>
    <dgm:pt modelId="{3B707225-FAC9-40A1-8AD6-BAF3048062E0}" type="pres">
      <dgm:prSet presAssocID="{C9800440-B9BD-4130-AB85-A00EC35D9782}" presName="rootText" presStyleLbl="node4" presStyleIdx="23" presStyleCnt="32">
        <dgm:presLayoutVars>
          <dgm:chPref val="3"/>
        </dgm:presLayoutVars>
      </dgm:prSet>
      <dgm:spPr/>
    </dgm:pt>
    <dgm:pt modelId="{66F646D9-15BF-489D-9B6B-E20E5637F3E6}" type="pres">
      <dgm:prSet presAssocID="{C9800440-B9BD-4130-AB85-A00EC35D9782}" presName="rootConnector" presStyleLbl="node4" presStyleIdx="23" presStyleCnt="32"/>
      <dgm:spPr/>
    </dgm:pt>
    <dgm:pt modelId="{22DAF385-13AE-4539-95A3-F7B61606105C}" type="pres">
      <dgm:prSet presAssocID="{C9800440-B9BD-4130-AB85-A00EC35D9782}" presName="hierChild4" presStyleCnt="0"/>
      <dgm:spPr/>
    </dgm:pt>
    <dgm:pt modelId="{7D3BFED9-B443-4E11-9BBD-2CE73398D42C}" type="pres">
      <dgm:prSet presAssocID="{C9800440-B9BD-4130-AB85-A00EC35D9782}" presName="hierChild5" presStyleCnt="0"/>
      <dgm:spPr/>
    </dgm:pt>
    <dgm:pt modelId="{E3531687-42BB-7F4C-A61E-B3615146AE1E}" type="pres">
      <dgm:prSet presAssocID="{EF2D6A32-815A-7E4E-BE34-B12E0CAE5174}" presName="hierChild5" presStyleCnt="0"/>
      <dgm:spPr/>
    </dgm:pt>
    <dgm:pt modelId="{D78E4E97-6D1F-1F4E-99B0-289EF2B87C3C}" type="pres">
      <dgm:prSet presAssocID="{5B3D7EA8-5F41-E442-88C2-8DF2FB665B0C}" presName="hierChild5" presStyleCnt="0"/>
      <dgm:spPr/>
    </dgm:pt>
    <dgm:pt modelId="{59CF04E3-68AC-4DBB-B4FD-A4ABE68E14A3}" type="pres">
      <dgm:prSet presAssocID="{32D05BFF-36B6-4E57-B4A9-380C984B9FE4}" presName="Name37" presStyleLbl="parChTrans1D3" presStyleIdx="4" presStyleCnt="9"/>
      <dgm:spPr/>
    </dgm:pt>
    <dgm:pt modelId="{E55EE333-FF14-4C85-89D9-BE7CE5A46468}" type="pres">
      <dgm:prSet presAssocID="{61043063-E7FE-40B8-8B05-68DCFAD165EF}" presName="hierRoot2" presStyleCnt="0">
        <dgm:presLayoutVars>
          <dgm:hierBranch val="init"/>
        </dgm:presLayoutVars>
      </dgm:prSet>
      <dgm:spPr/>
    </dgm:pt>
    <dgm:pt modelId="{C95A0D76-0936-4106-83DE-ABE8AD051F09}" type="pres">
      <dgm:prSet presAssocID="{61043063-E7FE-40B8-8B05-68DCFAD165EF}" presName="rootComposite" presStyleCnt="0"/>
      <dgm:spPr/>
    </dgm:pt>
    <dgm:pt modelId="{C73614DD-E6E6-4912-81A1-8CAD5268A7F5}" type="pres">
      <dgm:prSet presAssocID="{61043063-E7FE-40B8-8B05-68DCFAD165EF}" presName="rootText" presStyleLbl="node3" presStyleIdx="4" presStyleCnt="9">
        <dgm:presLayoutVars>
          <dgm:chPref val="3"/>
        </dgm:presLayoutVars>
      </dgm:prSet>
      <dgm:spPr/>
    </dgm:pt>
    <dgm:pt modelId="{D649238B-5A52-4318-BA67-0E222243292D}" type="pres">
      <dgm:prSet presAssocID="{61043063-E7FE-40B8-8B05-68DCFAD165EF}" presName="rootConnector" presStyleLbl="node3" presStyleIdx="4" presStyleCnt="9"/>
      <dgm:spPr/>
    </dgm:pt>
    <dgm:pt modelId="{633950FA-9487-49AA-AE3A-5DE0DAF23327}" type="pres">
      <dgm:prSet presAssocID="{61043063-E7FE-40B8-8B05-68DCFAD165EF}" presName="hierChild4" presStyleCnt="0"/>
      <dgm:spPr/>
    </dgm:pt>
    <dgm:pt modelId="{4E0EB8BC-1B36-4208-884B-8CC11B282EB5}" type="pres">
      <dgm:prSet presAssocID="{A61848DA-998E-4548-BC67-79FE077E642F}" presName="Name37" presStyleLbl="parChTrans1D4" presStyleIdx="24" presStyleCnt="32"/>
      <dgm:spPr/>
    </dgm:pt>
    <dgm:pt modelId="{565793BE-1F56-4E18-8DA5-0B385322FA74}" type="pres">
      <dgm:prSet presAssocID="{BB5177A0-E4AC-4E72-945C-CFC8873B8AC3}" presName="hierRoot2" presStyleCnt="0">
        <dgm:presLayoutVars>
          <dgm:hierBranch val="init"/>
        </dgm:presLayoutVars>
      </dgm:prSet>
      <dgm:spPr/>
    </dgm:pt>
    <dgm:pt modelId="{F6D6065D-FA01-4C7D-834C-5B94EB079247}" type="pres">
      <dgm:prSet presAssocID="{BB5177A0-E4AC-4E72-945C-CFC8873B8AC3}" presName="rootComposite" presStyleCnt="0"/>
      <dgm:spPr/>
    </dgm:pt>
    <dgm:pt modelId="{A2910242-A3BE-4272-86B9-88E8E407CAAB}" type="pres">
      <dgm:prSet presAssocID="{BB5177A0-E4AC-4E72-945C-CFC8873B8AC3}" presName="rootText" presStyleLbl="node4" presStyleIdx="24" presStyleCnt="32">
        <dgm:presLayoutVars>
          <dgm:chPref val="3"/>
        </dgm:presLayoutVars>
      </dgm:prSet>
      <dgm:spPr/>
    </dgm:pt>
    <dgm:pt modelId="{CB4386D5-5089-4DF4-AAFD-3A4F558DA957}" type="pres">
      <dgm:prSet presAssocID="{BB5177A0-E4AC-4E72-945C-CFC8873B8AC3}" presName="rootConnector" presStyleLbl="node4" presStyleIdx="24" presStyleCnt="32"/>
      <dgm:spPr/>
    </dgm:pt>
    <dgm:pt modelId="{7F424688-669C-4C5D-A8A9-3903B8B31EFA}" type="pres">
      <dgm:prSet presAssocID="{BB5177A0-E4AC-4E72-945C-CFC8873B8AC3}" presName="hierChild4" presStyleCnt="0"/>
      <dgm:spPr/>
    </dgm:pt>
    <dgm:pt modelId="{7B335EC2-E16D-46AE-8F25-76E2BDAD96C0}" type="pres">
      <dgm:prSet presAssocID="{E8B3C4D9-98FA-466D-A216-7192D7C1E99E}" presName="Name37" presStyleLbl="parChTrans1D4" presStyleIdx="25" presStyleCnt="32"/>
      <dgm:spPr/>
    </dgm:pt>
    <dgm:pt modelId="{E66BA3C9-812A-41F7-AB41-017D09356501}" type="pres">
      <dgm:prSet presAssocID="{B436C1EF-9CA8-4AC8-8A52-474442CEFABE}" presName="hierRoot2" presStyleCnt="0">
        <dgm:presLayoutVars>
          <dgm:hierBranch val="init"/>
        </dgm:presLayoutVars>
      </dgm:prSet>
      <dgm:spPr/>
    </dgm:pt>
    <dgm:pt modelId="{A0FEED0B-8C31-41C8-8B4B-C14DD668C910}" type="pres">
      <dgm:prSet presAssocID="{B436C1EF-9CA8-4AC8-8A52-474442CEFABE}" presName="rootComposite" presStyleCnt="0"/>
      <dgm:spPr/>
    </dgm:pt>
    <dgm:pt modelId="{F7D50ADD-7E66-46AB-8348-3E24897D9060}" type="pres">
      <dgm:prSet presAssocID="{B436C1EF-9CA8-4AC8-8A52-474442CEFABE}" presName="rootText" presStyleLbl="node4" presStyleIdx="25" presStyleCnt="32" custScaleY="350072">
        <dgm:presLayoutVars>
          <dgm:chPref val="3"/>
        </dgm:presLayoutVars>
      </dgm:prSet>
      <dgm:spPr/>
    </dgm:pt>
    <dgm:pt modelId="{91255762-DD53-4FEC-BB75-759278DBFB0E}" type="pres">
      <dgm:prSet presAssocID="{B436C1EF-9CA8-4AC8-8A52-474442CEFABE}" presName="rootConnector" presStyleLbl="node4" presStyleIdx="25" presStyleCnt="32"/>
      <dgm:spPr/>
    </dgm:pt>
    <dgm:pt modelId="{D0FEDA76-061C-470D-9795-442CC8D766F7}" type="pres">
      <dgm:prSet presAssocID="{B436C1EF-9CA8-4AC8-8A52-474442CEFABE}" presName="hierChild4" presStyleCnt="0"/>
      <dgm:spPr/>
    </dgm:pt>
    <dgm:pt modelId="{CD4D467B-125F-4AE3-9CEF-F79F3AEB96CB}" type="pres">
      <dgm:prSet presAssocID="{B436C1EF-9CA8-4AC8-8A52-474442CEFABE}" presName="hierChild5" presStyleCnt="0"/>
      <dgm:spPr/>
    </dgm:pt>
    <dgm:pt modelId="{D3D9E0A6-B41F-438A-A11C-4B971E69367B}" type="pres">
      <dgm:prSet presAssocID="{BB5177A0-E4AC-4E72-945C-CFC8873B8AC3}" presName="hierChild5" presStyleCnt="0"/>
      <dgm:spPr/>
    </dgm:pt>
    <dgm:pt modelId="{8773479C-1CC7-4363-A6DA-3ADF074E903F}" type="pres">
      <dgm:prSet presAssocID="{61043063-E7FE-40B8-8B05-68DCFAD165EF}" presName="hierChild5" presStyleCnt="0"/>
      <dgm:spPr/>
    </dgm:pt>
    <dgm:pt modelId="{C703BD35-9110-45E3-83F4-758C1EFB9E33}" type="pres">
      <dgm:prSet presAssocID="{46665E93-D06F-455C-AF7F-11B5C0F2FC1D}" presName="Name37" presStyleLbl="parChTrans1D3" presStyleIdx="5" presStyleCnt="9"/>
      <dgm:spPr/>
    </dgm:pt>
    <dgm:pt modelId="{D2213770-457F-4461-89C6-750FB0DE39BC}" type="pres">
      <dgm:prSet presAssocID="{894CBE2F-A00C-463E-B4FB-F7DE02E56A11}" presName="hierRoot2" presStyleCnt="0">
        <dgm:presLayoutVars>
          <dgm:hierBranch val="init"/>
        </dgm:presLayoutVars>
      </dgm:prSet>
      <dgm:spPr/>
    </dgm:pt>
    <dgm:pt modelId="{425285E1-C7CE-4705-8D62-59A15ED8ABE4}" type="pres">
      <dgm:prSet presAssocID="{894CBE2F-A00C-463E-B4FB-F7DE02E56A11}" presName="rootComposite" presStyleCnt="0"/>
      <dgm:spPr/>
    </dgm:pt>
    <dgm:pt modelId="{E77DF643-94BD-4766-A2F5-DE7AF5B951AF}" type="pres">
      <dgm:prSet presAssocID="{894CBE2F-A00C-463E-B4FB-F7DE02E56A11}" presName="rootText" presStyleLbl="node3" presStyleIdx="5" presStyleCnt="9">
        <dgm:presLayoutVars>
          <dgm:chPref val="3"/>
        </dgm:presLayoutVars>
      </dgm:prSet>
      <dgm:spPr/>
    </dgm:pt>
    <dgm:pt modelId="{28723AD3-C320-48AD-ABC4-ECF94EA7365F}" type="pres">
      <dgm:prSet presAssocID="{894CBE2F-A00C-463E-B4FB-F7DE02E56A11}" presName="rootConnector" presStyleLbl="node3" presStyleIdx="5" presStyleCnt="9"/>
      <dgm:spPr/>
    </dgm:pt>
    <dgm:pt modelId="{0B6080F4-7D4A-406E-9FD4-759A02BE885A}" type="pres">
      <dgm:prSet presAssocID="{894CBE2F-A00C-463E-B4FB-F7DE02E56A11}" presName="hierChild4" presStyleCnt="0"/>
      <dgm:spPr/>
    </dgm:pt>
    <dgm:pt modelId="{A1A6C5A8-BBC3-4B04-A2BC-5321E5045C18}" type="pres">
      <dgm:prSet presAssocID="{679A78EA-66B6-4F3E-8DCD-C27092841B46}" presName="Name37" presStyleLbl="parChTrans1D4" presStyleIdx="26" presStyleCnt="32"/>
      <dgm:spPr/>
    </dgm:pt>
    <dgm:pt modelId="{A759BDCC-D177-4FDE-B083-4151E49AFFC8}" type="pres">
      <dgm:prSet presAssocID="{7451141C-15E7-4DA0-89D3-CDF7112C14D3}" presName="hierRoot2" presStyleCnt="0">
        <dgm:presLayoutVars>
          <dgm:hierBranch val="init"/>
        </dgm:presLayoutVars>
      </dgm:prSet>
      <dgm:spPr/>
    </dgm:pt>
    <dgm:pt modelId="{AB511A6A-CF1B-493F-A564-0B41DD9D8203}" type="pres">
      <dgm:prSet presAssocID="{7451141C-15E7-4DA0-89D3-CDF7112C14D3}" presName="rootComposite" presStyleCnt="0"/>
      <dgm:spPr/>
    </dgm:pt>
    <dgm:pt modelId="{44C7B4C9-1100-4C51-8B51-8AF4393800AB}" type="pres">
      <dgm:prSet presAssocID="{7451141C-15E7-4DA0-89D3-CDF7112C14D3}" presName="rootText" presStyleLbl="node4" presStyleIdx="26" presStyleCnt="32">
        <dgm:presLayoutVars>
          <dgm:chPref val="3"/>
        </dgm:presLayoutVars>
      </dgm:prSet>
      <dgm:spPr/>
    </dgm:pt>
    <dgm:pt modelId="{080C1C57-FAEE-4F97-BD4E-8D4C9F284E5A}" type="pres">
      <dgm:prSet presAssocID="{7451141C-15E7-4DA0-89D3-CDF7112C14D3}" presName="rootConnector" presStyleLbl="node4" presStyleIdx="26" presStyleCnt="32"/>
      <dgm:spPr/>
    </dgm:pt>
    <dgm:pt modelId="{D949FB36-EAE1-477B-8216-89A4606CEB55}" type="pres">
      <dgm:prSet presAssocID="{7451141C-15E7-4DA0-89D3-CDF7112C14D3}" presName="hierChild4" presStyleCnt="0"/>
      <dgm:spPr/>
    </dgm:pt>
    <dgm:pt modelId="{3BC3A651-3224-40C3-AC56-A787CB2054FF}" type="pres">
      <dgm:prSet presAssocID="{5DA8E360-8171-43C2-A159-35DA2A9FD7D3}" presName="Name37" presStyleLbl="parChTrans1D4" presStyleIdx="27" presStyleCnt="32"/>
      <dgm:spPr/>
    </dgm:pt>
    <dgm:pt modelId="{FED9E7A2-27AD-4E80-A446-7FD7C43139EE}" type="pres">
      <dgm:prSet presAssocID="{ACC7A993-6ECE-4A23-939D-7FC2407F782F}" presName="hierRoot2" presStyleCnt="0">
        <dgm:presLayoutVars>
          <dgm:hierBranch val="init"/>
        </dgm:presLayoutVars>
      </dgm:prSet>
      <dgm:spPr/>
    </dgm:pt>
    <dgm:pt modelId="{99D204FB-27CF-4703-B6B3-DD84F4D78965}" type="pres">
      <dgm:prSet presAssocID="{ACC7A993-6ECE-4A23-939D-7FC2407F782F}" presName="rootComposite" presStyleCnt="0"/>
      <dgm:spPr/>
    </dgm:pt>
    <dgm:pt modelId="{E245ADDF-E33D-4E42-84B3-3EE1A5B1776A}" type="pres">
      <dgm:prSet presAssocID="{ACC7A993-6ECE-4A23-939D-7FC2407F782F}" presName="rootText" presStyleLbl="node4" presStyleIdx="27" presStyleCnt="32">
        <dgm:presLayoutVars>
          <dgm:chPref val="3"/>
        </dgm:presLayoutVars>
      </dgm:prSet>
      <dgm:spPr/>
    </dgm:pt>
    <dgm:pt modelId="{9AAC3137-C0B1-47A1-BE1D-5F002235ECCC}" type="pres">
      <dgm:prSet presAssocID="{ACC7A993-6ECE-4A23-939D-7FC2407F782F}" presName="rootConnector" presStyleLbl="node4" presStyleIdx="27" presStyleCnt="32"/>
      <dgm:spPr/>
    </dgm:pt>
    <dgm:pt modelId="{BE082370-CE73-41DF-9099-D6CB1C605CD8}" type="pres">
      <dgm:prSet presAssocID="{ACC7A993-6ECE-4A23-939D-7FC2407F782F}" presName="hierChild4" presStyleCnt="0"/>
      <dgm:spPr/>
    </dgm:pt>
    <dgm:pt modelId="{6AA77ECC-726F-446A-9AA0-0A349CD157F1}" type="pres">
      <dgm:prSet presAssocID="{ACC7A993-6ECE-4A23-939D-7FC2407F782F}" presName="hierChild5" presStyleCnt="0"/>
      <dgm:spPr/>
    </dgm:pt>
    <dgm:pt modelId="{0607CFE7-19D4-44F9-BD62-F2C05C6B1A5C}" type="pres">
      <dgm:prSet presAssocID="{1509F6DE-FD38-46B9-8813-EAE308A1D767}" presName="Name37" presStyleLbl="parChTrans1D4" presStyleIdx="28" presStyleCnt="32"/>
      <dgm:spPr/>
    </dgm:pt>
    <dgm:pt modelId="{D0CB69EB-6E61-452F-9E96-9E32DFC4086C}" type="pres">
      <dgm:prSet presAssocID="{D2E3C89D-8506-44F8-8796-ACFDC70BC8BF}" presName="hierRoot2" presStyleCnt="0">
        <dgm:presLayoutVars>
          <dgm:hierBranch val="init"/>
        </dgm:presLayoutVars>
      </dgm:prSet>
      <dgm:spPr/>
    </dgm:pt>
    <dgm:pt modelId="{49C1A1EC-3EA5-4C14-BE78-ABB21E774FB8}" type="pres">
      <dgm:prSet presAssocID="{D2E3C89D-8506-44F8-8796-ACFDC70BC8BF}" presName="rootComposite" presStyleCnt="0"/>
      <dgm:spPr/>
    </dgm:pt>
    <dgm:pt modelId="{1EFB58E8-DFFA-4D19-9AF6-AC8740805A5F}" type="pres">
      <dgm:prSet presAssocID="{D2E3C89D-8506-44F8-8796-ACFDC70BC8BF}" presName="rootText" presStyleLbl="node4" presStyleIdx="28" presStyleCnt="32">
        <dgm:presLayoutVars>
          <dgm:chPref val="3"/>
        </dgm:presLayoutVars>
      </dgm:prSet>
      <dgm:spPr/>
    </dgm:pt>
    <dgm:pt modelId="{68FB09FD-3FFE-416B-9000-49D904545559}" type="pres">
      <dgm:prSet presAssocID="{D2E3C89D-8506-44F8-8796-ACFDC70BC8BF}" presName="rootConnector" presStyleLbl="node4" presStyleIdx="28" presStyleCnt="32"/>
      <dgm:spPr/>
    </dgm:pt>
    <dgm:pt modelId="{E103F696-624A-40FA-AAD3-9544C8D69F16}" type="pres">
      <dgm:prSet presAssocID="{D2E3C89D-8506-44F8-8796-ACFDC70BC8BF}" presName="hierChild4" presStyleCnt="0"/>
      <dgm:spPr/>
    </dgm:pt>
    <dgm:pt modelId="{ACD0EC49-5888-452A-A9EE-E1E1CA28CF85}" type="pres">
      <dgm:prSet presAssocID="{D2E3C89D-8506-44F8-8796-ACFDC70BC8BF}" presName="hierChild5" presStyleCnt="0"/>
      <dgm:spPr/>
    </dgm:pt>
    <dgm:pt modelId="{5A1A18B8-2145-4B50-B9EC-D6EFA82B5B59}" type="pres">
      <dgm:prSet presAssocID="{B1CD7401-9C7A-45C8-84B8-70ED50705786}" presName="Name37" presStyleLbl="parChTrans1D4" presStyleIdx="29" presStyleCnt="32"/>
      <dgm:spPr/>
    </dgm:pt>
    <dgm:pt modelId="{436CBE4F-5942-44E5-9486-47CBD9005B85}" type="pres">
      <dgm:prSet presAssocID="{5BAAD9FB-705E-4AFA-BCED-395782ABE986}" presName="hierRoot2" presStyleCnt="0">
        <dgm:presLayoutVars>
          <dgm:hierBranch val="init"/>
        </dgm:presLayoutVars>
      </dgm:prSet>
      <dgm:spPr/>
    </dgm:pt>
    <dgm:pt modelId="{57DA6C63-8DE2-4FDC-A246-16C6595F8BBF}" type="pres">
      <dgm:prSet presAssocID="{5BAAD9FB-705E-4AFA-BCED-395782ABE986}" presName="rootComposite" presStyleCnt="0"/>
      <dgm:spPr/>
    </dgm:pt>
    <dgm:pt modelId="{E8DA3F5B-8414-4EB3-A0A8-391A496E68DC}" type="pres">
      <dgm:prSet presAssocID="{5BAAD9FB-705E-4AFA-BCED-395782ABE986}" presName="rootText" presStyleLbl="node4" presStyleIdx="29" presStyleCnt="32">
        <dgm:presLayoutVars>
          <dgm:chPref val="3"/>
        </dgm:presLayoutVars>
      </dgm:prSet>
      <dgm:spPr/>
    </dgm:pt>
    <dgm:pt modelId="{7B29F14F-EE89-4DC6-BC30-967580A2BC96}" type="pres">
      <dgm:prSet presAssocID="{5BAAD9FB-705E-4AFA-BCED-395782ABE986}" presName="rootConnector" presStyleLbl="node4" presStyleIdx="29" presStyleCnt="32"/>
      <dgm:spPr/>
    </dgm:pt>
    <dgm:pt modelId="{2739B602-B73F-4E29-AAA0-B5A6DAFD2AD2}" type="pres">
      <dgm:prSet presAssocID="{5BAAD9FB-705E-4AFA-BCED-395782ABE986}" presName="hierChild4" presStyleCnt="0"/>
      <dgm:spPr/>
    </dgm:pt>
    <dgm:pt modelId="{0DFB23DA-AAE6-450D-87E2-0F6C85CDB808}" type="pres">
      <dgm:prSet presAssocID="{5BAAD9FB-705E-4AFA-BCED-395782ABE986}" presName="hierChild5" presStyleCnt="0"/>
      <dgm:spPr/>
    </dgm:pt>
    <dgm:pt modelId="{122964CA-485A-47AD-8F1A-2106DCCA89E4}" type="pres">
      <dgm:prSet presAssocID="{B9037595-122C-42BF-9419-38D50D2CBD82}" presName="Name37" presStyleLbl="parChTrans1D4" presStyleIdx="30" presStyleCnt="32"/>
      <dgm:spPr/>
    </dgm:pt>
    <dgm:pt modelId="{CCBED92D-2E88-4B31-932F-BAC0799B46B0}" type="pres">
      <dgm:prSet presAssocID="{1A167A70-A269-4CEC-A82D-4D340E223245}" presName="hierRoot2" presStyleCnt="0">
        <dgm:presLayoutVars>
          <dgm:hierBranch val="init"/>
        </dgm:presLayoutVars>
      </dgm:prSet>
      <dgm:spPr/>
    </dgm:pt>
    <dgm:pt modelId="{121CA45A-2A80-4854-A885-0C8B8183B01F}" type="pres">
      <dgm:prSet presAssocID="{1A167A70-A269-4CEC-A82D-4D340E223245}" presName="rootComposite" presStyleCnt="0"/>
      <dgm:spPr/>
    </dgm:pt>
    <dgm:pt modelId="{32B17B07-CDCA-48EB-A75B-4CE1CBB91B89}" type="pres">
      <dgm:prSet presAssocID="{1A167A70-A269-4CEC-A82D-4D340E223245}" presName="rootText" presStyleLbl="node4" presStyleIdx="30" presStyleCnt="32">
        <dgm:presLayoutVars>
          <dgm:chPref val="3"/>
        </dgm:presLayoutVars>
      </dgm:prSet>
      <dgm:spPr/>
    </dgm:pt>
    <dgm:pt modelId="{87E6FC97-EDEE-42C6-9D0E-A0CF157AAB00}" type="pres">
      <dgm:prSet presAssocID="{1A167A70-A269-4CEC-A82D-4D340E223245}" presName="rootConnector" presStyleLbl="node4" presStyleIdx="30" presStyleCnt="32"/>
      <dgm:spPr/>
    </dgm:pt>
    <dgm:pt modelId="{34B50F70-8639-45F0-B44F-7254CA9765FE}" type="pres">
      <dgm:prSet presAssocID="{1A167A70-A269-4CEC-A82D-4D340E223245}" presName="hierChild4" presStyleCnt="0"/>
      <dgm:spPr/>
    </dgm:pt>
    <dgm:pt modelId="{1A248C17-D6E3-4A7D-B10A-E42263D15D55}" type="pres">
      <dgm:prSet presAssocID="{1A167A70-A269-4CEC-A82D-4D340E223245}" presName="hierChild5" presStyleCnt="0"/>
      <dgm:spPr/>
    </dgm:pt>
    <dgm:pt modelId="{89F0EE69-41DC-42D8-9C07-6D7DFA75FAD6}" type="pres">
      <dgm:prSet presAssocID="{7C98C963-4213-4EDE-A914-C5C71EEA9ABD}" presName="Name37" presStyleLbl="parChTrans1D4" presStyleIdx="31" presStyleCnt="32"/>
      <dgm:spPr/>
    </dgm:pt>
    <dgm:pt modelId="{B964259C-3C6E-435F-81E0-AAB3AFC2B217}" type="pres">
      <dgm:prSet presAssocID="{FBE083CC-89CB-419E-AA69-D9878BDE7EDB}" presName="hierRoot2" presStyleCnt="0">
        <dgm:presLayoutVars>
          <dgm:hierBranch val="init"/>
        </dgm:presLayoutVars>
      </dgm:prSet>
      <dgm:spPr/>
    </dgm:pt>
    <dgm:pt modelId="{783B314D-3CA7-46B6-A2EB-A732D0E15D13}" type="pres">
      <dgm:prSet presAssocID="{FBE083CC-89CB-419E-AA69-D9878BDE7EDB}" presName="rootComposite" presStyleCnt="0"/>
      <dgm:spPr/>
    </dgm:pt>
    <dgm:pt modelId="{8895F342-6441-4571-AE2D-C26D3425B602}" type="pres">
      <dgm:prSet presAssocID="{FBE083CC-89CB-419E-AA69-D9878BDE7EDB}" presName="rootText" presStyleLbl="node4" presStyleIdx="31" presStyleCnt="32">
        <dgm:presLayoutVars>
          <dgm:chPref val="3"/>
        </dgm:presLayoutVars>
      </dgm:prSet>
      <dgm:spPr/>
    </dgm:pt>
    <dgm:pt modelId="{014B6259-CD9D-4F6B-B7B9-3C457B3FC0A2}" type="pres">
      <dgm:prSet presAssocID="{FBE083CC-89CB-419E-AA69-D9878BDE7EDB}" presName="rootConnector" presStyleLbl="node4" presStyleIdx="31" presStyleCnt="32"/>
      <dgm:spPr/>
    </dgm:pt>
    <dgm:pt modelId="{AFE79D5F-2E65-432E-849A-0D0B9202344B}" type="pres">
      <dgm:prSet presAssocID="{FBE083CC-89CB-419E-AA69-D9878BDE7EDB}" presName="hierChild4" presStyleCnt="0"/>
      <dgm:spPr/>
    </dgm:pt>
    <dgm:pt modelId="{291AA1AA-5E19-4CB2-9D23-E0F3D1D2AB19}" type="pres">
      <dgm:prSet presAssocID="{FBE083CC-89CB-419E-AA69-D9878BDE7EDB}" presName="hierChild5" presStyleCnt="0"/>
      <dgm:spPr/>
    </dgm:pt>
    <dgm:pt modelId="{5F653337-FE43-4358-9B39-43A9F80DC670}" type="pres">
      <dgm:prSet presAssocID="{7451141C-15E7-4DA0-89D3-CDF7112C14D3}" presName="hierChild5" presStyleCnt="0"/>
      <dgm:spPr/>
    </dgm:pt>
    <dgm:pt modelId="{BD8BA0F8-EDAD-4380-BC2F-8D4C37723C2E}" type="pres">
      <dgm:prSet presAssocID="{894CBE2F-A00C-463E-B4FB-F7DE02E56A11}" presName="hierChild5" presStyleCnt="0"/>
      <dgm:spPr/>
    </dgm:pt>
    <dgm:pt modelId="{3CEA978E-00DE-4E3B-910F-9202D2714068}" type="pres">
      <dgm:prSet presAssocID="{DE3B439D-2C86-4609-A554-18E883C7DDE3}" presName="Name37" presStyleLbl="parChTrans1D3" presStyleIdx="6" presStyleCnt="9"/>
      <dgm:spPr/>
    </dgm:pt>
    <dgm:pt modelId="{EEF47071-F85E-4650-B663-E9324888CD35}" type="pres">
      <dgm:prSet presAssocID="{DBFD6F98-5EA0-4F9A-AF8A-70E4275992CF}" presName="hierRoot2" presStyleCnt="0">
        <dgm:presLayoutVars>
          <dgm:hierBranch val="init"/>
        </dgm:presLayoutVars>
      </dgm:prSet>
      <dgm:spPr/>
    </dgm:pt>
    <dgm:pt modelId="{330803EE-B83C-46E6-AD26-06CBE2565D27}" type="pres">
      <dgm:prSet presAssocID="{DBFD6F98-5EA0-4F9A-AF8A-70E4275992CF}" presName="rootComposite" presStyleCnt="0"/>
      <dgm:spPr/>
    </dgm:pt>
    <dgm:pt modelId="{AADF6D72-5841-4559-AC20-588D8F346B97}" type="pres">
      <dgm:prSet presAssocID="{DBFD6F98-5EA0-4F9A-AF8A-70E4275992CF}" presName="rootText" presStyleLbl="node3" presStyleIdx="6" presStyleCnt="9">
        <dgm:presLayoutVars>
          <dgm:chPref val="3"/>
        </dgm:presLayoutVars>
      </dgm:prSet>
      <dgm:spPr/>
    </dgm:pt>
    <dgm:pt modelId="{39916559-87D5-42AA-95E6-C0364963DDBD}" type="pres">
      <dgm:prSet presAssocID="{DBFD6F98-5EA0-4F9A-AF8A-70E4275992CF}" presName="rootConnector" presStyleLbl="node3" presStyleIdx="6" presStyleCnt="9"/>
      <dgm:spPr/>
    </dgm:pt>
    <dgm:pt modelId="{223A67D3-41EF-4E78-99DF-0954328A2DE3}" type="pres">
      <dgm:prSet presAssocID="{DBFD6F98-5EA0-4F9A-AF8A-70E4275992CF}" presName="hierChild4" presStyleCnt="0"/>
      <dgm:spPr/>
    </dgm:pt>
    <dgm:pt modelId="{BD02CAF9-DF32-4F66-A987-73BE34FCD863}" type="pres">
      <dgm:prSet presAssocID="{DBFD6F98-5EA0-4F9A-AF8A-70E4275992CF}" presName="hierChild5" presStyleCnt="0"/>
      <dgm:spPr/>
    </dgm:pt>
    <dgm:pt modelId="{13F588CE-8C09-4847-86B8-818B33C0F1B5}" type="pres">
      <dgm:prSet presAssocID="{5DD19B76-5F6A-4C39-A76F-34C86116A2E1}" presName="Name37" presStyleLbl="parChTrans1D3" presStyleIdx="7" presStyleCnt="9"/>
      <dgm:spPr/>
    </dgm:pt>
    <dgm:pt modelId="{9849FFB4-133B-402F-84A5-5BA8624D99A9}" type="pres">
      <dgm:prSet presAssocID="{68ECDBFA-250A-41BC-B7CC-71DDB818EE78}" presName="hierRoot2" presStyleCnt="0">
        <dgm:presLayoutVars>
          <dgm:hierBranch val="init"/>
        </dgm:presLayoutVars>
      </dgm:prSet>
      <dgm:spPr/>
    </dgm:pt>
    <dgm:pt modelId="{F245A5E8-9676-448A-9936-FD1FE12E8D4D}" type="pres">
      <dgm:prSet presAssocID="{68ECDBFA-250A-41BC-B7CC-71DDB818EE78}" presName="rootComposite" presStyleCnt="0"/>
      <dgm:spPr/>
    </dgm:pt>
    <dgm:pt modelId="{1BE7DFCA-9315-4B8F-B2E8-EDA3DF27E74B}" type="pres">
      <dgm:prSet presAssocID="{68ECDBFA-250A-41BC-B7CC-71DDB818EE78}" presName="rootText" presStyleLbl="node3" presStyleIdx="7" presStyleCnt="9">
        <dgm:presLayoutVars>
          <dgm:chPref val="3"/>
        </dgm:presLayoutVars>
      </dgm:prSet>
      <dgm:spPr/>
    </dgm:pt>
    <dgm:pt modelId="{9F44AF19-7C1B-4B03-8EEA-67C5859010CF}" type="pres">
      <dgm:prSet presAssocID="{68ECDBFA-250A-41BC-B7CC-71DDB818EE78}" presName="rootConnector" presStyleLbl="node3" presStyleIdx="7" presStyleCnt="9"/>
      <dgm:spPr/>
    </dgm:pt>
    <dgm:pt modelId="{F716D187-0E04-49DC-8E48-CE1E75614BE3}" type="pres">
      <dgm:prSet presAssocID="{68ECDBFA-250A-41BC-B7CC-71DDB818EE78}" presName="hierChild4" presStyleCnt="0"/>
      <dgm:spPr/>
    </dgm:pt>
    <dgm:pt modelId="{B0F48706-35A0-4DC9-B0EC-3FB807B5BB2B}" type="pres">
      <dgm:prSet presAssocID="{68ECDBFA-250A-41BC-B7CC-71DDB818EE78}" presName="hierChild5" presStyleCnt="0"/>
      <dgm:spPr/>
    </dgm:pt>
    <dgm:pt modelId="{D9DC1674-1A4B-42ED-9EDA-2385B1235825}" type="pres">
      <dgm:prSet presAssocID="{0AFF3958-7627-4DF9-855D-88C5A4F98236}" presName="Name37" presStyleLbl="parChTrans1D3" presStyleIdx="8" presStyleCnt="9"/>
      <dgm:spPr/>
    </dgm:pt>
    <dgm:pt modelId="{F25C50A9-893C-46D5-B0F3-3D15608470D1}" type="pres">
      <dgm:prSet presAssocID="{FA387C31-428F-412B-A056-BA8114360A99}" presName="hierRoot2" presStyleCnt="0">
        <dgm:presLayoutVars>
          <dgm:hierBranch val="init"/>
        </dgm:presLayoutVars>
      </dgm:prSet>
      <dgm:spPr/>
    </dgm:pt>
    <dgm:pt modelId="{17002DFD-2A14-4C68-A5CB-17D2EF471DDF}" type="pres">
      <dgm:prSet presAssocID="{FA387C31-428F-412B-A056-BA8114360A99}" presName="rootComposite" presStyleCnt="0"/>
      <dgm:spPr/>
    </dgm:pt>
    <dgm:pt modelId="{FD8E382C-FE7D-47A6-A358-BBE9E94F94F9}" type="pres">
      <dgm:prSet presAssocID="{FA387C31-428F-412B-A056-BA8114360A99}" presName="rootText" presStyleLbl="node3" presStyleIdx="8" presStyleCnt="9">
        <dgm:presLayoutVars>
          <dgm:chPref val="3"/>
        </dgm:presLayoutVars>
      </dgm:prSet>
      <dgm:spPr/>
    </dgm:pt>
    <dgm:pt modelId="{A4FC25FF-113A-4402-9F78-FFD9827415D2}" type="pres">
      <dgm:prSet presAssocID="{FA387C31-428F-412B-A056-BA8114360A99}" presName="rootConnector" presStyleLbl="node3" presStyleIdx="8" presStyleCnt="9"/>
      <dgm:spPr/>
    </dgm:pt>
    <dgm:pt modelId="{95B78ED0-EA1B-42C0-8426-F8B06B34994F}" type="pres">
      <dgm:prSet presAssocID="{FA387C31-428F-412B-A056-BA8114360A99}" presName="hierChild4" presStyleCnt="0"/>
      <dgm:spPr/>
    </dgm:pt>
    <dgm:pt modelId="{E30B1380-803D-409A-97C1-BFB0DC9ECC7D}" type="pres">
      <dgm:prSet presAssocID="{FA387C31-428F-412B-A056-BA8114360A99}" presName="hierChild5" presStyleCnt="0"/>
      <dgm:spPr/>
    </dgm:pt>
    <dgm:pt modelId="{08EE8CF3-B54D-460B-8A86-9322193BB0BB}" type="pres">
      <dgm:prSet presAssocID="{F4E61801-E4D1-5240-9A92-B1812C3C2424}" presName="hierChild5" presStyleCnt="0"/>
      <dgm:spPr/>
    </dgm:pt>
    <dgm:pt modelId="{B6535F8A-F26B-4F41-A4FA-B3DB8893CE2A}" type="pres">
      <dgm:prSet presAssocID="{4DB6DE3C-D136-4312-9103-7BB7ABB32E1B}" presName="hierChild3" presStyleCnt="0"/>
      <dgm:spPr/>
    </dgm:pt>
  </dgm:ptLst>
  <dgm:cxnLst>
    <dgm:cxn modelId="{70F50401-55A4-468B-926C-DBDB19243F49}" type="presOf" srcId="{68ECDBFA-250A-41BC-B7CC-71DDB818EE78}" destId="{9F44AF19-7C1B-4B03-8EEA-67C5859010CF}" srcOrd="1" destOrd="0" presId="urn:microsoft.com/office/officeart/2005/8/layout/orgChart1"/>
    <dgm:cxn modelId="{A79B1A01-3F24-4691-9638-6A71AB2AD402}" type="presOf" srcId="{7D416EF0-7582-4305-9F35-00D2139F6C27}" destId="{B72B3584-B798-4C3E-9755-1C957FEAEF1F}" srcOrd="0" destOrd="0" presId="urn:microsoft.com/office/officeart/2005/8/layout/orgChart1"/>
    <dgm:cxn modelId="{2F1CD603-FC34-4294-A0B8-4A94DA4C22F8}" srcId="{EF2D6A32-815A-7E4E-BE34-B12E0CAE5174}" destId="{AB1D23DC-9F35-4A83-893C-FC0337B3D934}" srcOrd="0" destOrd="0" parTransId="{AFBF0EC7-76BA-4392-90DB-C69C1469B5BC}" sibTransId="{5D15195E-E456-4DFF-B8D9-AACA64E01AEF}"/>
    <dgm:cxn modelId="{BAD42C04-9386-462F-82FE-BD1CEE996893}" type="presOf" srcId="{E4F6F959-254A-4BE0-9B2C-989BE40350AB}" destId="{12EC2D20-3C4E-4215-81D2-932C35AB7ABA}" srcOrd="1" destOrd="0" presId="urn:microsoft.com/office/officeart/2005/8/layout/orgChart1"/>
    <dgm:cxn modelId="{E1D7F406-4387-41E9-B39D-F7EB99DD5065}" type="presOf" srcId="{4267B819-3F0C-41D8-A6CD-08C586EC7473}" destId="{133A0322-4A2F-4109-9425-1E4BE1689697}" srcOrd="0" destOrd="0" presId="urn:microsoft.com/office/officeart/2005/8/layout/orgChart1"/>
    <dgm:cxn modelId="{85FDC00A-3C7F-42D0-9FAA-845E7762095B}" type="presOf" srcId="{617C83A8-8F3F-4DCA-9A1D-61B93D62E8B8}" destId="{2DD7F30F-A60B-43AE-8483-164F049D3086}" srcOrd="0" destOrd="0" presId="urn:microsoft.com/office/officeart/2005/8/layout/orgChart1"/>
    <dgm:cxn modelId="{2BFE190D-0150-4120-8A83-12FAACBE9C7A}" type="presOf" srcId="{AFBF0EC7-76BA-4392-90DB-C69C1469B5BC}" destId="{4AA88A19-2859-4F16-9165-BAD7C78F764F}" srcOrd="0" destOrd="0" presId="urn:microsoft.com/office/officeart/2005/8/layout/orgChart1"/>
    <dgm:cxn modelId="{5E61570D-1F55-496F-9262-0F9690DFE0FC}" type="presOf" srcId="{C9800440-B9BD-4130-AB85-A00EC35D9782}" destId="{3B707225-FAC9-40A1-8AD6-BAF3048062E0}" srcOrd="0" destOrd="0" presId="urn:microsoft.com/office/officeart/2005/8/layout/orgChart1"/>
    <dgm:cxn modelId="{AD2D910E-8C87-47C3-9F5D-4D0D09B3D995}" type="presOf" srcId="{A61848DA-998E-4548-BC67-79FE077E642F}" destId="{4E0EB8BC-1B36-4208-884B-8CC11B282EB5}" srcOrd="0" destOrd="0" presId="urn:microsoft.com/office/officeart/2005/8/layout/orgChart1"/>
    <dgm:cxn modelId="{411DBA0F-DA78-4B5B-8254-757D689ED732}" type="presOf" srcId="{9671F79C-2E4F-499D-8C74-EB7FC4ED05F3}" destId="{B9DE7257-DB22-42ED-8643-4FD44DE0B6D0}" srcOrd="0" destOrd="0" presId="urn:microsoft.com/office/officeart/2005/8/layout/orgChart1"/>
    <dgm:cxn modelId="{5D00B810-E059-4731-A860-9B991C328955}" type="presOf" srcId="{7C98C963-4213-4EDE-A914-C5C71EEA9ABD}" destId="{89F0EE69-41DC-42D8-9C07-6D7DFA75FAD6}" srcOrd="0" destOrd="0" presId="urn:microsoft.com/office/officeart/2005/8/layout/orgChart1"/>
    <dgm:cxn modelId="{67EB8014-C7E1-4DED-8633-D36E0352E5D9}" type="presOf" srcId="{410E75C8-F953-F94E-94CF-E4A091E4777B}" destId="{F7B38FB6-BE50-DB47-B774-521CB6BC9EC7}" srcOrd="1" destOrd="0" presId="urn:microsoft.com/office/officeart/2005/8/layout/orgChart1"/>
    <dgm:cxn modelId="{BDBA6915-2931-0A45-A5FF-D1C951061D8D}" srcId="{F4E61801-E4D1-5240-9A92-B1812C3C2424}" destId="{7C7F9E2F-FD57-5142-89B3-CA055ACAA177}" srcOrd="1" destOrd="0" parTransId="{195F41FA-F534-4D4F-B095-596E8763CB62}" sibTransId="{375DF31C-D09C-D349-A175-5E4882FFE42A}"/>
    <dgm:cxn modelId="{06E64317-446E-475F-AEFA-E3BA944856A2}" type="presOf" srcId="{9C18CF42-4CFB-4409-B5C4-94F057F23A40}" destId="{8BA01AD4-6E36-48EC-A56D-323C20C538CF}" srcOrd="0" destOrd="0" presId="urn:microsoft.com/office/officeart/2005/8/layout/orgChart1"/>
    <dgm:cxn modelId="{ABF50B18-32F8-4AD8-90E3-4CF9A70C0890}" type="presOf" srcId="{DFAB041D-23A9-490C-A6E3-CC41130F1876}" destId="{94C24EBE-03DE-4B5F-BBC0-68347091051A}" srcOrd="0" destOrd="0" presId="urn:microsoft.com/office/officeart/2005/8/layout/orgChart1"/>
    <dgm:cxn modelId="{FEC62D18-0D7B-47B6-87B2-57B6F6314D10}" srcId="{391CADE6-C312-5D41-9605-3E2B0C765F33}" destId="{4DB6DE3C-D136-4312-9103-7BB7ABB32E1B}" srcOrd="0" destOrd="0" parTransId="{980F4D7E-9BAB-4B6D-8805-BE937C5B9671}" sibTransId="{B99850C9-A0E3-41A9-B819-E014CBFE7BEA}"/>
    <dgm:cxn modelId="{6B12E818-9876-40D9-9234-3E43D46E283C}" type="presOf" srcId="{D0CFF301-BB57-4935-9265-3F9A7E09FF46}" destId="{A53DDCCC-3318-4959-840A-DB3347D71E4D}" srcOrd="1" destOrd="0" presId="urn:microsoft.com/office/officeart/2005/8/layout/orgChart1"/>
    <dgm:cxn modelId="{ADEF5019-7850-42C5-A88F-D5019F30680B}" type="presOf" srcId="{307D3A14-5614-4A75-83C3-CA9A4ECFD4F1}" destId="{61C491E3-892F-4936-B678-832C2D9516A1}" srcOrd="1" destOrd="0" presId="urn:microsoft.com/office/officeart/2005/8/layout/orgChart1"/>
    <dgm:cxn modelId="{25D9BA1A-CABF-45EA-A0C3-4FD842BF64BB}" type="presOf" srcId="{7E7B34CC-8DD8-42ED-AC4A-11CDF2C92DDD}" destId="{E1EC29A9-EE24-443A-A3F8-516F21F6710E}" srcOrd="0" destOrd="0" presId="urn:microsoft.com/office/officeart/2005/8/layout/orgChart1"/>
    <dgm:cxn modelId="{143ED51E-DEB2-49B3-A2F4-75EA8FD1B2AE}" type="presOf" srcId="{22265664-D6F4-4546-9C97-F05BB74C37F1}" destId="{2F6A5168-C27C-D34B-8181-4A9E25404CCB}" srcOrd="1" destOrd="0" presId="urn:microsoft.com/office/officeart/2005/8/layout/orgChart1"/>
    <dgm:cxn modelId="{5E14EC1F-8895-4F16-811C-793FC497A211}" type="presOf" srcId="{C9800440-B9BD-4130-AB85-A00EC35D9782}" destId="{66F646D9-15BF-489D-9B6B-E20E5637F3E6}" srcOrd="1" destOrd="0" presId="urn:microsoft.com/office/officeart/2005/8/layout/orgChart1"/>
    <dgm:cxn modelId="{5D13C021-DEB2-4B85-98BD-B8080D689DC3}" srcId="{F4E61801-E4D1-5240-9A92-B1812C3C2424}" destId="{DBFD6F98-5EA0-4F9A-AF8A-70E4275992CF}" srcOrd="6" destOrd="0" parTransId="{DE3B439D-2C86-4609-A554-18E883C7DDE3}" sibTransId="{7156B9C0-F1C5-4818-BC37-CE24F59C7F25}"/>
    <dgm:cxn modelId="{F8CF4022-0050-4720-B779-AD753C2956AA}" type="presOf" srcId="{BB5177A0-E4AC-4E72-945C-CFC8873B8AC3}" destId="{CB4386D5-5089-4DF4-AAFD-3A4F558DA957}" srcOrd="1" destOrd="0" presId="urn:microsoft.com/office/officeart/2005/8/layout/orgChart1"/>
    <dgm:cxn modelId="{1758D322-D3B6-4CA5-BDC3-0482F8D58A96}" type="presOf" srcId="{78F6C815-B42E-426B-9AB4-DE101683196A}" destId="{3FD0C18A-0014-46D6-BE70-9CEE461C4EF1}" srcOrd="0" destOrd="0" presId="urn:microsoft.com/office/officeart/2005/8/layout/orgChart1"/>
    <dgm:cxn modelId="{592ED622-2C1D-4679-8123-01B449E48F5F}" type="presOf" srcId="{A9D76D38-D160-A141-8E75-60170DDC7D0A}" destId="{05F8A933-4E92-5846-9F2F-F37851DABA69}" srcOrd="0" destOrd="0" presId="urn:microsoft.com/office/officeart/2005/8/layout/orgChart1"/>
    <dgm:cxn modelId="{9F97F225-B765-413D-962B-793B163529E6}" type="presOf" srcId="{02FBC7A6-301A-49FF-9A82-35088D3C6132}" destId="{E7A0BAB5-16D8-47D1-8E33-8CF1E5EF9E8B}" srcOrd="0" destOrd="0" presId="urn:microsoft.com/office/officeart/2005/8/layout/orgChart1"/>
    <dgm:cxn modelId="{44685926-66C7-40D5-8C11-028D6D1ABBF4}" type="presOf" srcId="{5B3D7EA8-5F41-E442-88C2-8DF2FB665B0C}" destId="{67F212A0-378F-FE43-8B6E-8E7FA8A25F8D}" srcOrd="0" destOrd="0" presId="urn:microsoft.com/office/officeart/2005/8/layout/orgChart1"/>
    <dgm:cxn modelId="{487D7627-6BF5-43E5-8E89-B33194181C8D}" srcId="{410E75C8-F953-F94E-94CF-E4A091E4777B}" destId="{3D0D133C-CDDB-470E-86B5-C45EE3FC0848}" srcOrd="2" destOrd="0" parTransId="{4267B819-3F0C-41D8-A6CD-08C586EC7473}" sibTransId="{5AA8A09D-AC0F-4C33-A2EA-A15316186F66}"/>
    <dgm:cxn modelId="{98526528-5399-7245-8E6F-3B51DB23408F}" srcId="{4DB6DE3C-D136-4312-9103-7BB7ABB32E1B}" destId="{F4E61801-E4D1-5240-9A92-B1812C3C2424}" srcOrd="0" destOrd="0" parTransId="{A9D49563-C80B-2B4C-8B94-30C2C0577034}" sibTransId="{2F4F6059-434C-344D-AA12-A125C1F6E7F5}"/>
    <dgm:cxn modelId="{ECDD692A-662E-48C5-86F0-6E82994D4895}" type="presOf" srcId="{5B087BBF-A32E-7B47-A39F-0A0EE8E0939D}" destId="{ACB391CC-653C-824A-BE87-F5492A62B94F}" srcOrd="0" destOrd="0" presId="urn:microsoft.com/office/officeart/2005/8/layout/orgChart1"/>
    <dgm:cxn modelId="{A66E452E-A88D-4807-B89B-218F9818DD48}" srcId="{7451141C-15E7-4DA0-89D3-CDF7112C14D3}" destId="{D2E3C89D-8506-44F8-8796-ACFDC70BC8BF}" srcOrd="1" destOrd="0" parTransId="{1509F6DE-FD38-46B9-8813-EAE308A1D767}" sibTransId="{68658A75-969A-49EB-9864-4E8DDAA153CB}"/>
    <dgm:cxn modelId="{C17AD22E-7A23-45E1-B613-620731590194}" srcId="{EF2D6A32-815A-7E4E-BE34-B12E0CAE5174}" destId="{0C859A01-FF6A-49C9-B475-A5C218270E13}" srcOrd="3" destOrd="0" parTransId="{EC0AEB2F-4D38-4706-B244-13857B5F31A0}" sibTransId="{B048CE99-85F7-4666-9E9D-849719577DA2}"/>
    <dgm:cxn modelId="{3158BB2F-E7CC-46EB-A72F-C7F1A04DD9AB}" srcId="{7451141C-15E7-4DA0-89D3-CDF7112C14D3}" destId="{5BAAD9FB-705E-4AFA-BCED-395782ABE986}" srcOrd="2" destOrd="0" parTransId="{B1CD7401-9C7A-45C8-84B8-70ED50705786}" sibTransId="{D2231B84-8E6C-4D7C-9227-C10B32CEFA18}"/>
    <dgm:cxn modelId="{02682331-8D60-47C2-9A89-15A7034B1380}" type="presOf" srcId="{3D0D133C-CDDB-470E-86B5-C45EE3FC0848}" destId="{57A11640-94BD-4C10-A0EA-7AF7CEBA588A}" srcOrd="1" destOrd="0" presId="urn:microsoft.com/office/officeart/2005/8/layout/orgChart1"/>
    <dgm:cxn modelId="{53286532-45F1-4848-87E5-25A6B396C399}" type="presOf" srcId="{F4E61801-E4D1-5240-9A92-B1812C3C2424}" destId="{9E3E5119-C979-4076-864A-50EAF805B48D}" srcOrd="1" destOrd="0" presId="urn:microsoft.com/office/officeart/2005/8/layout/orgChart1"/>
    <dgm:cxn modelId="{013F5732-3291-40FB-BFAE-2D53673D396B}" type="presOf" srcId="{3D0D133C-CDDB-470E-86B5-C45EE3FC0848}" destId="{546E31B6-2100-4587-A0C9-F1616CE1B3DE}" srcOrd="0" destOrd="0" presId="urn:microsoft.com/office/officeart/2005/8/layout/orgChart1"/>
    <dgm:cxn modelId="{B6361633-79CE-4508-9264-347790E8983E}" type="presOf" srcId="{91C98011-756C-490D-B1AF-8B0F4D31AD57}" destId="{6675D742-5137-4044-BA2F-DF34575C43A0}" srcOrd="0" destOrd="0" presId="urn:microsoft.com/office/officeart/2005/8/layout/orgChart1"/>
    <dgm:cxn modelId="{72B17733-EA16-4325-ADF4-CFE1A30EC0BB}" type="presOf" srcId="{68ECDBFA-250A-41BC-B7CC-71DDB818EE78}" destId="{1BE7DFCA-9315-4B8F-B2E8-EDA3DF27E74B}" srcOrd="0" destOrd="0" presId="urn:microsoft.com/office/officeart/2005/8/layout/orgChart1"/>
    <dgm:cxn modelId="{5B6AA736-9BC4-4EFB-B34E-9EBAEFEADB7C}" type="presOf" srcId="{E8B3C4D9-98FA-466D-A216-7192D7C1E99E}" destId="{7B335EC2-E16D-46AE-8F25-76E2BDAD96C0}" srcOrd="0" destOrd="0" presId="urn:microsoft.com/office/officeart/2005/8/layout/orgChart1"/>
    <dgm:cxn modelId="{18B7DE36-7F86-42A2-8DB8-F157C1CB7181}" type="presOf" srcId="{81B35C7C-84B4-457D-A340-D121E96F5DCA}" destId="{43951DAA-40F9-40F0-B709-FA77F23012B6}" srcOrd="1" destOrd="0" presId="urn:microsoft.com/office/officeart/2005/8/layout/orgChart1"/>
    <dgm:cxn modelId="{3D6F3839-6E54-4760-B1DA-FA230CC8D7F6}" type="presOf" srcId="{4A796A1C-8A8B-423E-AFC9-1EF0B2AA53FC}" destId="{CD36CED6-0888-4861-BB3D-F5933CC398B7}" srcOrd="1" destOrd="0" presId="urn:microsoft.com/office/officeart/2005/8/layout/orgChart1"/>
    <dgm:cxn modelId="{24AAB73A-E0BB-4688-82F2-A1CF46207883}" type="presOf" srcId="{0AFF3958-7627-4DF9-855D-88C5A4F98236}" destId="{D9DC1674-1A4B-42ED-9EDA-2385B1235825}" srcOrd="0" destOrd="0" presId="urn:microsoft.com/office/officeart/2005/8/layout/orgChart1"/>
    <dgm:cxn modelId="{D57D683E-2ADB-43E6-BF74-4C5CBC6A7F2A}" srcId="{7451141C-15E7-4DA0-89D3-CDF7112C14D3}" destId="{ACC7A993-6ECE-4A23-939D-7FC2407F782F}" srcOrd="0" destOrd="0" parTransId="{5DA8E360-8171-43C2-A159-35DA2A9FD7D3}" sibTransId="{FAB721E5-839E-4934-BC51-732B2ADFE57A}"/>
    <dgm:cxn modelId="{2D58CB41-6057-4216-A197-23F1754D065E}" type="presOf" srcId="{A11BF52C-791A-CE49-9C6F-262D11EA0504}" destId="{2BFB70E1-6358-C046-B49D-EF168CD659C9}" srcOrd="0" destOrd="0" presId="urn:microsoft.com/office/officeart/2005/8/layout/orgChart1"/>
    <dgm:cxn modelId="{AA379662-F4BD-4230-8B90-EA6EABB852E0}" srcId="{5B087BBF-A32E-7B47-A39F-0A0EE8E0939D}" destId="{6F303E8D-A5ED-4AE2-98A1-C995BC90E5AE}" srcOrd="3" destOrd="0" parTransId="{F981594C-227A-411D-A8D7-F5BB7B0ACB9B}" sibTransId="{473E5F91-97E0-42BE-8DCC-896E9045350F}"/>
    <dgm:cxn modelId="{1A27FC42-1CDA-4AD9-A878-1FB27FC9DAE4}" type="presOf" srcId="{679142CC-3F6F-4B30-A67F-817A6E3AB305}" destId="{AFF8A75E-55C1-4660-A6CA-490C0A271D91}" srcOrd="0" destOrd="0" presId="urn:microsoft.com/office/officeart/2005/8/layout/orgChart1"/>
    <dgm:cxn modelId="{36263E45-C50D-416D-8D7A-12924ED2B0A5}" srcId="{EF2D6A32-815A-7E4E-BE34-B12E0CAE5174}" destId="{C9800440-B9BD-4130-AB85-A00EC35D9782}" srcOrd="4" destOrd="0" parTransId="{78F6C815-B42E-426B-9AB4-DE101683196A}" sibTransId="{B7F458D9-4B3B-4CF7-BAB3-086AB5A71D6F}"/>
    <dgm:cxn modelId="{B2E16565-3533-A34A-B169-1401B35066BF}" srcId="{5B3D7EA8-5F41-E442-88C2-8DF2FB665B0C}" destId="{EF2D6A32-815A-7E4E-BE34-B12E0CAE5174}" srcOrd="0" destOrd="0" parTransId="{A11BF52C-791A-CE49-9C6F-262D11EA0504}" sibTransId="{43A45EBA-265E-B343-A46A-50D1C97FE97B}"/>
    <dgm:cxn modelId="{7437A445-3017-493F-A0F3-B504741EED43}" type="presOf" srcId="{DE3B439D-2C86-4609-A554-18E883C7DDE3}" destId="{3CEA978E-00DE-4E3B-910F-9202D2714068}" srcOrd="0" destOrd="0" presId="urn:microsoft.com/office/officeart/2005/8/layout/orgChart1"/>
    <dgm:cxn modelId="{4BE6C065-176D-4E64-95C4-EC1D53945A50}" type="presOf" srcId="{ACC7A993-6ECE-4A23-939D-7FC2407F782F}" destId="{E245ADDF-E33D-4E42-84B3-3EE1A5B1776A}" srcOrd="0" destOrd="0" presId="urn:microsoft.com/office/officeart/2005/8/layout/orgChart1"/>
    <dgm:cxn modelId="{B30E4266-21BB-4C81-9F24-2EFC87780476}" type="presOf" srcId="{240F5610-E904-437E-9BCC-38D5A04F729F}" destId="{9F1EC7BF-80B6-41D0-BD0E-5C7BA5E947DD}" srcOrd="1" destOrd="0" presId="urn:microsoft.com/office/officeart/2005/8/layout/orgChart1"/>
    <dgm:cxn modelId="{EA448A46-F5D0-42B3-91CD-7A84888D2CB9}" type="presOf" srcId="{B436C1EF-9CA8-4AC8-8A52-474442CEFABE}" destId="{91255762-DD53-4FEC-BB75-759278DBFB0E}" srcOrd="1" destOrd="0" presId="urn:microsoft.com/office/officeart/2005/8/layout/orgChart1"/>
    <dgm:cxn modelId="{73519E66-1A09-4DF6-B350-C05ECE932C70}" srcId="{A3024420-6F1F-BC4D-A379-1AE0F694FBE5}" destId="{7D416EF0-7582-4305-9F35-00D2139F6C27}" srcOrd="4" destOrd="0" parTransId="{02FBC7A6-301A-49FF-9A82-35088D3C6132}" sibTransId="{084F79AD-BCC3-441C-BB7D-2722FA1403A1}"/>
    <dgm:cxn modelId="{25714547-2738-4519-84BE-67671E813360}" type="presOf" srcId="{5DA8E360-8171-43C2-A159-35DA2A9FD7D3}" destId="{3BC3A651-3224-40C3-AC56-A787CB2054FF}" srcOrd="0" destOrd="0" presId="urn:microsoft.com/office/officeart/2005/8/layout/orgChart1"/>
    <dgm:cxn modelId="{FFF97247-CB93-4969-B03C-338344A54B20}" type="presOf" srcId="{F981594C-227A-411D-A8D7-F5BB7B0ACB9B}" destId="{DF715D43-854A-423A-83F6-8AB4C4284078}" srcOrd="0" destOrd="0" presId="urn:microsoft.com/office/officeart/2005/8/layout/orgChart1"/>
    <dgm:cxn modelId="{1DF92568-5066-4EF4-BA64-25DF4E0FD614}" type="presOf" srcId="{42B7B016-D339-B443-81EB-1CC758AC95BC}" destId="{FD55907B-29A3-4C4C-B2A6-94298DA3175A}" srcOrd="0" destOrd="0" presId="urn:microsoft.com/office/officeart/2005/8/layout/orgChart1"/>
    <dgm:cxn modelId="{2FE85948-06B6-48F9-B242-1794BCFDFA60}" type="presOf" srcId="{32D05BFF-36B6-4E57-B4A9-380C984B9FE4}" destId="{59CF04E3-68AC-4DBB-B4FD-A4ABE68E14A3}" srcOrd="0" destOrd="0" presId="urn:microsoft.com/office/officeart/2005/8/layout/orgChart1"/>
    <dgm:cxn modelId="{A867B048-647E-4D15-9F35-8809BAC46686}" srcId="{A3024420-6F1F-BC4D-A379-1AE0F694FBE5}" destId="{307D3A14-5614-4A75-83C3-CA9A4ECFD4F1}" srcOrd="3" destOrd="0" parTransId="{617C83A8-8F3F-4DCA-9A1D-61B93D62E8B8}" sibTransId="{1AEEA256-52A7-436C-BA77-2CB17C5516AE}"/>
    <dgm:cxn modelId="{5EE3CA68-0B99-480E-9502-5CB6628E8104}" type="presOf" srcId="{4DB6DE3C-D136-4312-9103-7BB7ABB32E1B}" destId="{4B9C6A82-B23F-4E1D-A265-49B133FBC14C}" srcOrd="1" destOrd="0" presId="urn:microsoft.com/office/officeart/2005/8/layout/orgChart1"/>
    <dgm:cxn modelId="{4B00444B-65C8-4B3D-9C94-EAA16E56F556}" type="presOf" srcId="{75B1253D-D1D6-5E46-8163-528FDBC0AAEB}" destId="{AB00E626-D7BF-C843-A8C9-A3EBB85F26D4}" srcOrd="0" destOrd="0" presId="urn:microsoft.com/office/officeart/2005/8/layout/orgChart1"/>
    <dgm:cxn modelId="{CD6ED96B-AFC2-4276-8406-7CD42359D1B3}" type="presOf" srcId="{20C54592-8CC7-4A91-B1CB-E1E5C4CBF67E}" destId="{449C3563-CFAA-484B-BEE2-67C8D3CECBE0}" srcOrd="0" destOrd="0" presId="urn:microsoft.com/office/officeart/2005/8/layout/orgChart1"/>
    <dgm:cxn modelId="{44CD374D-466C-4B31-86C7-E7207E29545A}" type="presOf" srcId="{FBE083CC-89CB-419E-AA69-D9878BDE7EDB}" destId="{014B6259-CD9D-4F6B-B7B9-3C457B3FC0A2}" srcOrd="1" destOrd="0" presId="urn:microsoft.com/office/officeart/2005/8/layout/orgChart1"/>
    <dgm:cxn modelId="{4227886E-2F4B-4A9D-8FC9-CD6C5B904848}" type="presOf" srcId="{894CBE2F-A00C-463E-B4FB-F7DE02E56A11}" destId="{E77DF643-94BD-4766-A2F5-DE7AF5B951AF}" srcOrd="0" destOrd="0" presId="urn:microsoft.com/office/officeart/2005/8/layout/orgChart1"/>
    <dgm:cxn modelId="{ED47074F-50D9-4864-8F53-CFDA68749D90}" srcId="{410E75C8-F953-F94E-94CF-E4A091E4777B}" destId="{91C98011-756C-490D-B1AF-8B0F4D31AD57}" srcOrd="3" destOrd="0" parTransId="{679142CC-3F6F-4B30-A67F-817A6E3AB305}" sibTransId="{4C2A6390-3BF8-4207-941A-962408D4392F}"/>
    <dgm:cxn modelId="{D251E06F-304A-4EA5-B11B-F34EFC8CF764}" type="presOf" srcId="{034DB6CB-5127-419B-BB9E-DB7B0DED1C54}" destId="{44BE2540-63D5-40CD-843D-03EEFD2434AD}" srcOrd="0" destOrd="0" presId="urn:microsoft.com/office/officeart/2005/8/layout/orgChart1"/>
    <dgm:cxn modelId="{FABCFD4F-88B9-4550-AB8A-00DBCBB81549}" srcId="{F4E61801-E4D1-5240-9A92-B1812C3C2424}" destId="{68ECDBFA-250A-41BC-B7CC-71DDB818EE78}" srcOrd="7" destOrd="0" parTransId="{5DD19B76-5F6A-4C39-A76F-34C86116A2E1}" sibTransId="{8461CF52-CEB8-4392-BBA2-BAE4FC38D243}"/>
    <dgm:cxn modelId="{E004C150-45B9-409E-A109-431E9125C587}" srcId="{410E75C8-F953-F94E-94CF-E4A091E4777B}" destId="{88E234C2-91CA-4531-B7FA-8FEE34C6CF51}" srcOrd="0" destOrd="0" parTransId="{DFAB041D-23A9-490C-A6E3-CC41130F1876}" sibTransId="{A2850DBB-DB37-445B-83B4-FAA78A5C62BE}"/>
    <dgm:cxn modelId="{AC534F71-A3D1-4570-A4DC-2CDBB81E3053}" type="presOf" srcId="{ACC7A993-6ECE-4A23-939D-7FC2407F782F}" destId="{9AAC3137-C0B1-47A1-BE1D-5F002235ECCC}" srcOrd="1" destOrd="0" presId="urn:microsoft.com/office/officeart/2005/8/layout/orgChart1"/>
    <dgm:cxn modelId="{B041F671-C3A8-4E69-97C5-AA69B7E872CF}" type="presOf" srcId="{BCFA1110-DDB5-4125-968D-E02DEB4C3FA0}" destId="{79368FC9-0A39-45FC-AE3F-DFDD211478FA}" srcOrd="1" destOrd="0" presId="urn:microsoft.com/office/officeart/2005/8/layout/orgChart1"/>
    <dgm:cxn modelId="{BE685572-DB27-4D34-9A70-A02746EF8986}" type="presOf" srcId="{7E7B34CC-8DD8-42ED-AC4A-11CDF2C92DDD}" destId="{0642CF44-2DEF-4B3C-BAAC-C68EFE8033EE}" srcOrd="1" destOrd="0" presId="urn:microsoft.com/office/officeart/2005/8/layout/orgChart1"/>
    <dgm:cxn modelId="{01173073-1B31-4AEA-80DE-273AE298BB03}" srcId="{7451141C-15E7-4DA0-89D3-CDF7112C14D3}" destId="{FBE083CC-89CB-419E-AA69-D9878BDE7EDB}" srcOrd="4" destOrd="0" parTransId="{7C98C963-4213-4EDE-A914-C5C71EEA9ABD}" sibTransId="{048131D0-7957-4EE0-ADDA-7486A072EB36}"/>
    <dgm:cxn modelId="{EDACEF53-E8EB-4E82-9587-2161547127A5}" type="presOf" srcId="{917D8BD7-D796-AB41-AFC1-979C7025BF58}" destId="{B80A43B7-D3B0-3C43-AE9A-59DD51AE12EB}" srcOrd="0" destOrd="0" presId="urn:microsoft.com/office/officeart/2005/8/layout/orgChart1"/>
    <dgm:cxn modelId="{B4DA4056-5E0A-4B7D-B953-AC6570C63D53}" type="presOf" srcId="{F4E61801-E4D1-5240-9A92-B1812C3C2424}" destId="{B2D220C6-2AF9-4E7B-8B08-B212D07F71FA}" srcOrd="0" destOrd="0" presId="urn:microsoft.com/office/officeart/2005/8/layout/orgChart1"/>
    <dgm:cxn modelId="{CB8ABA77-3654-4B3F-B9A0-B36BB3C07FF8}" type="presOf" srcId="{A3024420-6F1F-BC4D-A379-1AE0F694FBE5}" destId="{7700E826-5F6E-254E-B3F7-DDF5A3EAEA45}" srcOrd="0" destOrd="0" presId="urn:microsoft.com/office/officeart/2005/8/layout/orgChart1"/>
    <dgm:cxn modelId="{86D56E58-0217-4F56-8BA6-7817BF325915}" srcId="{A3024420-6F1F-BC4D-A379-1AE0F694FBE5}" destId="{6D2BE9E2-5ABE-47E8-9A42-85EBDE93BA70}" srcOrd="2" destOrd="0" parTransId="{E56E98BC-053B-43FD-AF59-AD9B754DD83E}" sibTransId="{0A4A8425-A4BE-4D7E-9740-CDFC48B376B0}"/>
    <dgm:cxn modelId="{2A66FE59-70AA-4AAC-8851-21FDD367C65A}" type="presOf" srcId="{46665E93-D06F-455C-AF7F-11B5C0F2FC1D}" destId="{C703BD35-9110-45E3-83F4-758C1EFB9E33}" srcOrd="0" destOrd="0" presId="urn:microsoft.com/office/officeart/2005/8/layout/orgChart1"/>
    <dgm:cxn modelId="{F1D6327C-9530-47EE-A731-DB2EBB477889}" type="presOf" srcId="{B1CD7401-9C7A-45C8-84B8-70ED50705786}" destId="{5A1A18B8-2145-4B50-B9EC-D6EFA82B5B59}" srcOrd="0" destOrd="0" presId="urn:microsoft.com/office/officeart/2005/8/layout/orgChart1"/>
    <dgm:cxn modelId="{75C29D7C-DC84-4CAE-A164-8C7AC1F0804A}" type="presOf" srcId="{61043063-E7FE-40B8-8B05-68DCFAD165EF}" destId="{D649238B-5A52-4318-BA67-0E222243292D}" srcOrd="1" destOrd="0" presId="urn:microsoft.com/office/officeart/2005/8/layout/orgChart1"/>
    <dgm:cxn modelId="{500C147D-18B7-4696-AFE6-813D06DC4561}" type="presOf" srcId="{81B35C7C-84B4-457D-A340-D121E96F5DCA}" destId="{9D006295-073E-4880-B315-A0CB774370F4}" srcOrd="0" destOrd="0" presId="urn:microsoft.com/office/officeart/2005/8/layout/orgChart1"/>
    <dgm:cxn modelId="{F66ABF7F-2F21-0849-8A5B-A81008134ADB}" srcId="{F4E61801-E4D1-5240-9A92-B1812C3C2424}" destId="{5B3D7EA8-5F41-E442-88C2-8DF2FB665B0C}" srcOrd="3" destOrd="0" parTransId="{9574E705-49E9-7C4A-9A58-6E579FD156FD}" sibTransId="{8036356E-804D-D94B-918B-C74AD58F81EA}"/>
    <dgm:cxn modelId="{6782D57F-0573-415F-B8C0-2338583104B7}" type="presOf" srcId="{5BAAD9FB-705E-4AFA-BCED-395782ABE986}" destId="{7B29F14F-EE89-4DC6-BC30-967580A2BC96}" srcOrd="1" destOrd="0" presId="urn:microsoft.com/office/officeart/2005/8/layout/orgChart1"/>
    <dgm:cxn modelId="{FCECB980-7FCF-48F5-A4A5-A71C6A692707}" srcId="{A3024420-6F1F-BC4D-A379-1AE0F694FBE5}" destId="{D0CFF301-BB57-4935-9265-3F9A7E09FF46}" srcOrd="1" destOrd="0" parTransId="{40663573-4C47-44A8-92C1-901380F52BD1}" sibTransId="{91835DA8-7495-44B6-826D-3E638B78BBDA}"/>
    <dgm:cxn modelId="{E1251884-93C2-42FE-8574-496911F0DAB1}" type="presOf" srcId="{F694F2B5-6F89-417B-9DFE-A2C05FA97A8C}" destId="{2D302196-A0B0-41BA-9B9C-72C3D17014D6}" srcOrd="1" destOrd="0" presId="urn:microsoft.com/office/officeart/2005/8/layout/orgChart1"/>
    <dgm:cxn modelId="{7161B584-C3D1-4192-806F-82FF4506F7ED}" type="presOf" srcId="{4DB6DE3C-D136-4312-9103-7BB7ABB32E1B}" destId="{F3294714-6C7D-405D-9B86-FC97D1B63F60}" srcOrd="0" destOrd="0" presId="urn:microsoft.com/office/officeart/2005/8/layout/orgChart1"/>
    <dgm:cxn modelId="{1EA1DC86-B3B0-4D88-BD79-5C5E8DDEF226}" type="presOf" srcId="{EF2D6A32-815A-7E4E-BE34-B12E0CAE5174}" destId="{D910447B-2341-C344-AE61-27485AA89C9C}" srcOrd="1" destOrd="0" presId="urn:microsoft.com/office/officeart/2005/8/layout/orgChart1"/>
    <dgm:cxn modelId="{62D84787-7BD7-48A0-9230-AE7EBFBE53FB}" srcId="{5B087BBF-A32E-7B47-A39F-0A0EE8E0939D}" destId="{81B35C7C-84B4-457D-A340-D121E96F5DCA}" srcOrd="0" destOrd="0" parTransId="{9671F79C-2E4F-499D-8C74-EB7FC4ED05F3}" sibTransId="{1D1435C3-5FDE-4971-9DB9-777EA85BB155}"/>
    <dgm:cxn modelId="{BC5A588A-E5E4-4ACD-BC84-EDAAC426E911}" srcId="{7451141C-15E7-4DA0-89D3-CDF7112C14D3}" destId="{1A167A70-A269-4CEC-A82D-4D340E223245}" srcOrd="3" destOrd="0" parTransId="{B9037595-122C-42BF-9419-38D50D2CBD82}" sibTransId="{AAA1ED59-FB39-4592-BA65-BDBEBA736983}"/>
    <dgm:cxn modelId="{5F3E8F8C-8269-4E75-AF42-131081DD5B3C}" type="presOf" srcId="{6D2BE9E2-5ABE-47E8-9A42-85EBDE93BA70}" destId="{F1D8FF95-7365-4AA3-B3BD-360C5E9B2F27}" srcOrd="0" destOrd="0" presId="urn:microsoft.com/office/officeart/2005/8/layout/orgChart1"/>
    <dgm:cxn modelId="{A034B48E-C569-4D46-854E-9BC9DC79A03A}" srcId="{F4E61801-E4D1-5240-9A92-B1812C3C2424}" destId="{61043063-E7FE-40B8-8B05-68DCFAD165EF}" srcOrd="4" destOrd="0" parTransId="{32D05BFF-36B6-4E57-B4A9-380C984B9FE4}" sibTransId="{4911B36B-55E9-4AAF-BF05-0DEA2E3B8D23}"/>
    <dgm:cxn modelId="{C02F6D8F-6C7A-4D1F-A0BB-BD32AB5F5A36}" type="presOf" srcId="{8DE5F7C3-FAAD-4322-8867-1A06ECA599EB}" destId="{7C24D44B-93BD-402E-B2CC-896E80C7926F}" srcOrd="0" destOrd="0" presId="urn:microsoft.com/office/officeart/2005/8/layout/orgChart1"/>
    <dgm:cxn modelId="{64E5518F-F70E-5941-AAB8-1883B05D3D1C}" srcId="{7C7F9E2F-FD57-5142-89B3-CA055ACAA177}" destId="{5B087BBF-A32E-7B47-A39F-0A0EE8E0939D}" srcOrd="0" destOrd="0" parTransId="{917D8BD7-D796-AB41-AFC1-979C7025BF58}" sibTransId="{BB6EA4C8-71A1-4543-8269-9ABA90B58F10}"/>
    <dgm:cxn modelId="{9768F490-8F9A-4FDA-9F42-43CA9E238545}" type="presOf" srcId="{0C859A01-FF6A-49C9-B475-A5C218270E13}" destId="{5CA5ECF2-63A9-429C-85FD-2BAE95A00E25}" srcOrd="1" destOrd="0" presId="urn:microsoft.com/office/officeart/2005/8/layout/orgChart1"/>
    <dgm:cxn modelId="{23BE0991-F9A6-4DD5-B2F2-4A8F3226027E}" type="presOf" srcId="{894CBE2F-A00C-463E-B4FB-F7DE02E56A11}" destId="{28723AD3-C320-48AD-ABC4-ECF94EA7365F}" srcOrd="1" destOrd="0" presId="urn:microsoft.com/office/officeart/2005/8/layout/orgChart1"/>
    <dgm:cxn modelId="{2CC4B691-511E-476E-8AA3-B2672E2607D2}" type="presOf" srcId="{F694F2B5-6F89-417B-9DFE-A2C05FA97A8C}" destId="{EC35C280-E203-4E8D-A516-D44B8ACA4EDC}" srcOrd="0" destOrd="0" presId="urn:microsoft.com/office/officeart/2005/8/layout/orgChart1"/>
    <dgm:cxn modelId="{7D93FB93-D4CE-490E-907B-517AF94ABD36}" type="presOf" srcId="{E4F6F959-254A-4BE0-9B2C-989BE40350AB}" destId="{75DC7FF3-99FA-4A43-A477-B7B7A4C07158}" srcOrd="0" destOrd="0" presId="urn:microsoft.com/office/officeart/2005/8/layout/orgChart1"/>
    <dgm:cxn modelId="{E0AD8494-D767-4B87-9A8D-FEDAC7D75F27}" srcId="{5B087BBF-A32E-7B47-A39F-0A0EE8E0939D}" destId="{66246871-D5F3-4BD2-9876-CD633462AA7D}" srcOrd="2" destOrd="0" parTransId="{FDD6A755-C06D-4447-9CF7-6B1F35D0A4CB}" sibTransId="{21CBC1B0-F17B-48A2-9A8F-BB07833483BC}"/>
    <dgm:cxn modelId="{236F8C94-48DD-4BD3-BFD4-4070D7BF1302}" type="presOf" srcId="{9574E705-49E9-7C4A-9A58-6E579FD156FD}" destId="{FAFE70DB-E701-274F-AB8F-A7B14C1D76FD}" srcOrd="0" destOrd="0" presId="urn:microsoft.com/office/officeart/2005/8/layout/orgChart1"/>
    <dgm:cxn modelId="{01714C97-6619-4C03-8AE4-96B46DE68627}" type="presOf" srcId="{A3024420-6F1F-BC4D-A379-1AE0F694FBE5}" destId="{D4B6242C-4C84-2247-8AE4-27CAF787299F}" srcOrd="1" destOrd="0" presId="urn:microsoft.com/office/officeart/2005/8/layout/orgChart1"/>
    <dgm:cxn modelId="{8B1B7397-6E7A-4813-80B4-EC94E91C83B4}" type="presOf" srcId="{88E234C2-91CA-4531-B7FA-8FEE34C6CF51}" destId="{A16471D5-66A0-4613-B161-342EEDDC2E80}" srcOrd="0" destOrd="0" presId="urn:microsoft.com/office/officeart/2005/8/layout/orgChart1"/>
    <dgm:cxn modelId="{B243B897-1F72-42DE-B020-B397B4F2724C}" srcId="{A3024420-6F1F-BC4D-A379-1AE0F694FBE5}" destId="{4A796A1C-8A8B-423E-AFC9-1EF0B2AA53FC}" srcOrd="0" destOrd="0" parTransId="{903CE429-14E9-4DDD-904A-7A0DD35091E5}" sibTransId="{943E26EE-6B1D-48B5-AD8A-AB8E62F44B27}"/>
    <dgm:cxn modelId="{4D543E98-0E2A-4CD8-8516-D134F0E93C6F}" type="presOf" srcId="{1A167A70-A269-4CEC-A82D-4D340E223245}" destId="{87E6FC97-EDEE-42C6-9D0E-A0CF157AAB00}" srcOrd="1" destOrd="0" presId="urn:microsoft.com/office/officeart/2005/8/layout/orgChart1"/>
    <dgm:cxn modelId="{21DAD598-C864-486F-8A9E-B4831F1DF7CF}" srcId="{BB5177A0-E4AC-4E72-945C-CFC8873B8AC3}" destId="{B436C1EF-9CA8-4AC8-8A52-474442CEFABE}" srcOrd="0" destOrd="0" parTransId="{E8B3C4D9-98FA-466D-A216-7192D7C1E99E}" sibTransId="{F5B741E9-A2ED-452A-9C6F-4951BC8BCEA6}"/>
    <dgm:cxn modelId="{522C9C99-1D3B-4975-91D5-AB257F70C983}" type="presOf" srcId="{EF2D6A32-815A-7E4E-BE34-B12E0CAE5174}" destId="{E20B1567-F7AB-B640-A8BC-24C40405B5FF}" srcOrd="0" destOrd="0" presId="urn:microsoft.com/office/officeart/2005/8/layout/orgChart1"/>
    <dgm:cxn modelId="{0C69E099-7564-4A0B-A836-BD242E4CF088}" type="presOf" srcId="{66246871-D5F3-4BD2-9876-CD633462AA7D}" destId="{738A2AF6-1581-4315-BFCD-B62336B51F73}" srcOrd="1" destOrd="0" presId="urn:microsoft.com/office/officeart/2005/8/layout/orgChart1"/>
    <dgm:cxn modelId="{0DAE259A-D67F-4800-81F3-F4E6D668344F}" type="presOf" srcId="{410E75C8-F953-F94E-94CF-E4A091E4777B}" destId="{8FBE4A65-D8EE-3E4C-B9F7-A6D4767B3E8D}" srcOrd="0" destOrd="0" presId="urn:microsoft.com/office/officeart/2005/8/layout/orgChart1"/>
    <dgm:cxn modelId="{DFC89C9F-366C-4BF2-94F3-5584ABACB13A}" type="presOf" srcId="{D2E3C89D-8506-44F8-8796-ACFDC70BC8BF}" destId="{1EFB58E8-DFFA-4D19-9AF6-AC8740805A5F}" srcOrd="0" destOrd="0" presId="urn:microsoft.com/office/officeart/2005/8/layout/orgChart1"/>
    <dgm:cxn modelId="{751127A0-A697-4E08-826D-C06E57B445BA}" type="presOf" srcId="{A81E3669-1B76-46C1-99FB-3338BBF6ECF7}" destId="{17E2471E-5D21-4A4B-8A8B-57B25866104D}" srcOrd="1" destOrd="0" presId="urn:microsoft.com/office/officeart/2005/8/layout/orgChart1"/>
    <dgm:cxn modelId="{57914DA1-B1B7-4DAC-8C8D-BE5CFDDE0FC6}" type="presOf" srcId="{DBFD6F98-5EA0-4F9A-AF8A-70E4275992CF}" destId="{AADF6D72-5841-4559-AC20-588D8F346B97}" srcOrd="0" destOrd="0" presId="urn:microsoft.com/office/officeart/2005/8/layout/orgChart1"/>
    <dgm:cxn modelId="{100086A3-0589-43F1-8EBB-538F51AE2EE3}" type="presOf" srcId="{B9037595-122C-42BF-9419-38D50D2CBD82}" destId="{122964CA-485A-47AD-8F1A-2106DCCA89E4}" srcOrd="0" destOrd="0" presId="urn:microsoft.com/office/officeart/2005/8/layout/orgChart1"/>
    <dgm:cxn modelId="{3B9AAFA4-7E40-47B8-974E-41E2D5E96F93}" type="presOf" srcId="{A9D49563-C80B-2B4C-8B94-30C2C0577034}" destId="{69BEF72D-1DF7-4988-BC99-1029F9F1436E}" srcOrd="0" destOrd="0" presId="urn:microsoft.com/office/officeart/2005/8/layout/orgChart1"/>
    <dgm:cxn modelId="{858452A7-061D-49CC-BD1C-222E39C35EA9}" type="presOf" srcId="{FDD6A755-C06D-4447-9CF7-6B1F35D0A4CB}" destId="{75D18240-366E-433C-836F-02D85955849E}" srcOrd="0" destOrd="0" presId="urn:microsoft.com/office/officeart/2005/8/layout/orgChart1"/>
    <dgm:cxn modelId="{47D6F7A7-C3A4-4182-8E36-AC6CACE5DA7E}" type="presOf" srcId="{B436C1EF-9CA8-4AC8-8A52-474442CEFABE}" destId="{F7D50ADD-7E66-46AB-8348-3E24897D9060}" srcOrd="0" destOrd="0" presId="urn:microsoft.com/office/officeart/2005/8/layout/orgChart1"/>
    <dgm:cxn modelId="{EF3E46A9-4630-44C6-9BB5-4CCDFE2BBF21}" srcId="{F4E61801-E4D1-5240-9A92-B1812C3C2424}" destId="{FA387C31-428F-412B-A056-BA8114360A99}" srcOrd="8" destOrd="0" parTransId="{0AFF3958-7627-4DF9-855D-88C5A4F98236}" sibTransId="{B7A3D92A-0B1B-4550-9052-F3F8299C1D6F}"/>
    <dgm:cxn modelId="{B278BFA9-8B41-4559-894B-6502B6650275}" srcId="{5B087BBF-A32E-7B47-A39F-0A0EE8E0939D}" destId="{240F5610-E904-437E-9BCC-38D5A04F729F}" srcOrd="1" destOrd="0" parTransId="{034DB6CB-5127-419B-BB9E-DB7B0DED1C54}" sibTransId="{8A65F15D-E149-4085-8489-9767D8DDA1F0}"/>
    <dgm:cxn modelId="{D256C5A9-BB8F-4DEB-A7C0-63831676A3C8}" type="presOf" srcId="{195F41FA-F534-4D4F-B095-596E8763CB62}" destId="{21E53815-F647-724C-BC52-C1E4E68ECE96}" srcOrd="0" destOrd="0" presId="urn:microsoft.com/office/officeart/2005/8/layout/orgChart1"/>
    <dgm:cxn modelId="{37A36AAB-0E6F-45CD-8692-A8617FB48FF6}" type="presOf" srcId="{66246871-D5F3-4BD2-9876-CD633462AA7D}" destId="{ED20848E-3C18-4C4C-BD29-103B18279FF3}" srcOrd="0" destOrd="0" presId="urn:microsoft.com/office/officeart/2005/8/layout/orgChart1"/>
    <dgm:cxn modelId="{800B67AC-7215-4074-95D1-8072E6EC5190}" type="presOf" srcId="{A81E3669-1B76-46C1-99FB-3338BBF6ECF7}" destId="{FF0A489B-2DC2-4D50-9774-587EB40855DF}" srcOrd="0" destOrd="0" presId="urn:microsoft.com/office/officeart/2005/8/layout/orgChart1"/>
    <dgm:cxn modelId="{5E3514B0-525E-4718-A4D6-473A96EF126D}" type="presOf" srcId="{6D2BE9E2-5ABE-47E8-9A42-85EBDE93BA70}" destId="{80CAC873-4BC1-41B5-A8EE-C40FB2C131DA}" srcOrd="1" destOrd="0" presId="urn:microsoft.com/office/officeart/2005/8/layout/orgChart1"/>
    <dgm:cxn modelId="{BBF5E9B0-DBD8-4A5A-A199-45E467DA376F}" type="presOf" srcId="{307D3A14-5614-4A75-83C3-CA9A4ECFD4F1}" destId="{6EB37E63-E30E-4F97-8545-2DB9249793EC}" srcOrd="0" destOrd="0" presId="urn:microsoft.com/office/officeart/2005/8/layout/orgChart1"/>
    <dgm:cxn modelId="{A4F2B8B2-85F1-4062-BDF3-F0A15DC48489}" type="presOf" srcId="{5B3D7EA8-5F41-E442-88C2-8DF2FB665B0C}" destId="{DC536DCC-1CC4-4E4A-A721-EFA042CC5A8E}" srcOrd="1" destOrd="0" presId="urn:microsoft.com/office/officeart/2005/8/layout/orgChart1"/>
    <dgm:cxn modelId="{B57C5DB5-F011-4812-8482-6322240B51B3}" type="presOf" srcId="{7C7F9E2F-FD57-5142-89B3-CA055ACAA177}" destId="{21D2AD44-2EFF-4144-A7E1-E16B71CD26B7}" srcOrd="1" destOrd="0" presId="urn:microsoft.com/office/officeart/2005/8/layout/orgChart1"/>
    <dgm:cxn modelId="{F0AFC4B5-2E5A-46C4-A64E-D2332F8FFEF1}" srcId="{410E75C8-F953-F94E-94CF-E4A091E4777B}" destId="{F694F2B5-6F89-417B-9DFE-A2C05FA97A8C}" srcOrd="1" destOrd="0" parTransId="{59F7FEDA-39F5-467A-ABCC-5F7506FA2EE7}" sibTransId="{6E3FDDBA-2905-4688-8847-14110ED6E337}"/>
    <dgm:cxn modelId="{2EB2C3B7-565A-4E0E-B130-65F8B631054A}" type="presOf" srcId="{391CADE6-C312-5D41-9605-3E2B0C765F33}" destId="{148285AC-D1F8-0F4A-8BDE-33E75ECA6E8D}" srcOrd="0" destOrd="0" presId="urn:microsoft.com/office/officeart/2005/8/layout/orgChart1"/>
    <dgm:cxn modelId="{1BA3F0B7-EC6F-406E-8631-FC2BD189978A}" type="presOf" srcId="{5B087BBF-A32E-7B47-A39F-0A0EE8E0939D}" destId="{D8942D1C-B240-6E49-A37C-A512F44FEE92}" srcOrd="1" destOrd="0" presId="urn:microsoft.com/office/officeart/2005/8/layout/orgChart1"/>
    <dgm:cxn modelId="{6E7E88BB-89A5-4E24-8A21-0E3018C77E7F}" type="presOf" srcId="{A9D76D38-D160-A141-8E75-60170DDC7D0A}" destId="{81BD2ED8-B945-B149-814B-17C152FF58B5}" srcOrd="1" destOrd="0" presId="urn:microsoft.com/office/officeart/2005/8/layout/orgChart1"/>
    <dgm:cxn modelId="{070FE5BB-B022-4EFB-8EB4-A759DB1D3013}" srcId="{894CBE2F-A00C-463E-B4FB-F7DE02E56A11}" destId="{7451141C-15E7-4DA0-89D3-CDF7112C14D3}" srcOrd="0" destOrd="0" parTransId="{679A78EA-66B6-4F3E-8DCD-C27092841B46}" sibTransId="{2EC44E36-93DE-49FF-8745-05570D3F6DD9}"/>
    <dgm:cxn modelId="{BCC92CBE-611A-41BE-8741-337CE2EFE247}" type="presOf" srcId="{AB1D23DC-9F35-4A83-893C-FC0337B3D934}" destId="{74BF1D21-87AF-429A-ACE1-FC9ED7D2CF73}" srcOrd="1" destOrd="0" presId="urn:microsoft.com/office/officeart/2005/8/layout/orgChart1"/>
    <dgm:cxn modelId="{123B55BF-8B6B-4273-B44F-53291C71F6FF}" type="presOf" srcId="{22265664-D6F4-4546-9C97-F05BB74C37F1}" destId="{D1E5976E-6F5D-0C49-AA1C-F1E084BDAAE3}" srcOrd="0" destOrd="0" presId="urn:microsoft.com/office/officeart/2005/8/layout/orgChart1"/>
    <dgm:cxn modelId="{492786C3-2740-458B-A7A1-4AB9AC4858ED}" type="presOf" srcId="{7451141C-15E7-4DA0-89D3-CDF7112C14D3}" destId="{44C7B4C9-1100-4C51-8B51-8AF4393800AB}" srcOrd="0" destOrd="0" presId="urn:microsoft.com/office/officeart/2005/8/layout/orgChart1"/>
    <dgm:cxn modelId="{DE0AF5C4-71C1-41DA-ABFC-D51EA901904E}" type="presOf" srcId="{AD07F639-60C1-924E-AD33-5B3CDE8E7CCF}" destId="{E84B9A70-F2DB-4C4E-943F-FC0A3D40EB12}" srcOrd="0" destOrd="0" presId="urn:microsoft.com/office/officeart/2005/8/layout/orgChart1"/>
    <dgm:cxn modelId="{B2EDD7C5-8202-4566-A0D1-1FA6AA90860C}" type="presOf" srcId="{E56E98BC-053B-43FD-AF59-AD9B754DD83E}" destId="{7D467397-E2EF-4386-A4B6-EE0A5E88F567}" srcOrd="0" destOrd="0" presId="urn:microsoft.com/office/officeart/2005/8/layout/orgChart1"/>
    <dgm:cxn modelId="{CC55F2C5-F00A-41F7-88B8-F2DC1E9AB159}" type="presOf" srcId="{679A78EA-66B6-4F3E-8DCD-C27092841B46}" destId="{A1A6C5A8-BBC3-4B04-A2BC-5321E5045C18}" srcOrd="0" destOrd="0" presId="urn:microsoft.com/office/officeart/2005/8/layout/orgChart1"/>
    <dgm:cxn modelId="{A9AE94C6-C700-41AC-8807-F60F568F0054}" type="presOf" srcId="{61043063-E7FE-40B8-8B05-68DCFAD165EF}" destId="{C73614DD-E6E6-4912-81A1-8CAD5268A7F5}" srcOrd="0" destOrd="0" presId="urn:microsoft.com/office/officeart/2005/8/layout/orgChart1"/>
    <dgm:cxn modelId="{2EE55AC9-42CE-4E69-9205-03CC8DE26457}" type="presOf" srcId="{FA387C31-428F-412B-A056-BA8114360A99}" destId="{FD8E382C-FE7D-47A6-A358-BBE9E94F94F9}" srcOrd="0" destOrd="0" presId="urn:microsoft.com/office/officeart/2005/8/layout/orgChart1"/>
    <dgm:cxn modelId="{5E2667CA-978B-4411-B4A3-E0DAC8DDA16C}" srcId="{EF2D6A32-815A-7E4E-BE34-B12E0CAE5174}" destId="{E4F6F959-254A-4BE0-9B2C-989BE40350AB}" srcOrd="2" destOrd="0" parTransId="{9C18CF42-4CFB-4409-B5C4-94F057F23A40}" sibTransId="{A5D5E651-CC12-4121-BFE4-41506C5B8992}"/>
    <dgm:cxn modelId="{A09271CA-08A6-427C-8C02-2866A97FEECD}" type="presOf" srcId="{BB5177A0-E4AC-4E72-945C-CFC8873B8AC3}" destId="{A2910242-A3BE-4272-86B9-88E8E407CAAB}" srcOrd="0" destOrd="0" presId="urn:microsoft.com/office/officeart/2005/8/layout/orgChart1"/>
    <dgm:cxn modelId="{B437A4CC-BC4A-45C4-ADBC-B1825BF80C9B}" type="presOf" srcId="{EC0AEB2F-4D38-4706-B244-13857B5F31A0}" destId="{F85C8C5A-D6AF-4995-83FB-8D68552E7972}" srcOrd="0" destOrd="0" presId="urn:microsoft.com/office/officeart/2005/8/layout/orgChart1"/>
    <dgm:cxn modelId="{2757D0CD-2301-4014-8447-C4C9B2E02354}" type="presOf" srcId="{5DD19B76-5F6A-4C39-A76F-34C86116A2E1}" destId="{13F588CE-8C09-4847-86B8-818B33C0F1B5}" srcOrd="0" destOrd="0" presId="urn:microsoft.com/office/officeart/2005/8/layout/orgChart1"/>
    <dgm:cxn modelId="{120E34CE-57CD-C14C-AD06-809A64D38CB5}" srcId="{22265664-D6F4-4546-9C97-F05BB74C37F1}" destId="{A3024420-6F1F-BC4D-A379-1AE0F694FBE5}" srcOrd="0" destOrd="0" parTransId="{42B7B016-D339-B443-81EB-1CC758AC95BC}" sibTransId="{807AB0BA-5965-5649-A399-7827B3019E50}"/>
    <dgm:cxn modelId="{42CEB4CF-5F06-43DE-813F-84531CB34C9D}" type="presOf" srcId="{08C085E9-B38A-4A6E-83CE-606ECE724A00}" destId="{3A1309DE-C41A-4690-88FE-B6F5C5E191A5}" srcOrd="0" destOrd="0" presId="urn:microsoft.com/office/officeart/2005/8/layout/orgChart1"/>
    <dgm:cxn modelId="{05A4BCD3-0EBC-4305-8680-378EB4E30258}" type="presOf" srcId="{6F303E8D-A5ED-4AE2-98A1-C995BC90E5AE}" destId="{89E3D1A2-AF40-42FE-BC5E-F03842F2D284}" srcOrd="1" destOrd="0" presId="urn:microsoft.com/office/officeart/2005/8/layout/orgChart1"/>
    <dgm:cxn modelId="{3A3AAED6-9A36-4D4D-9A9B-4EA6B751BA43}" type="presOf" srcId="{1509F6DE-FD38-46B9-8813-EAE308A1D767}" destId="{0607CFE7-19D4-44F9-BD62-F2C05C6B1A5C}" srcOrd="0" destOrd="0" presId="urn:microsoft.com/office/officeart/2005/8/layout/orgChart1"/>
    <dgm:cxn modelId="{133E60D8-E8D0-431C-882D-EC460ACE133E}" type="presOf" srcId="{59F7FEDA-39F5-467A-ABCC-5F7506FA2EE7}" destId="{DF7A8A4D-46F7-4344-A31A-3F4AC48FB8D0}" srcOrd="0" destOrd="0" presId="urn:microsoft.com/office/officeart/2005/8/layout/orgChart1"/>
    <dgm:cxn modelId="{15C9D0D9-B31D-4F25-B8AB-B4DB6787BBB2}" type="presOf" srcId="{1A167A70-A269-4CEC-A82D-4D340E223245}" destId="{32B17B07-CDCA-48EB-A75B-4CE1CBB91B89}" srcOrd="0" destOrd="0" presId="urn:microsoft.com/office/officeart/2005/8/layout/orgChart1"/>
    <dgm:cxn modelId="{DC89BEDB-7EE1-4D2D-A404-21165A3670E5}" type="presOf" srcId="{BCFA1110-DDB5-4125-968D-E02DEB4C3FA0}" destId="{DD78D1D5-95FB-4E0F-B2C1-37D9332E4A9E}" srcOrd="0" destOrd="0" presId="urn:microsoft.com/office/officeart/2005/8/layout/orgChart1"/>
    <dgm:cxn modelId="{719A01DD-C3AC-CD44-88AA-1CD629F578CC}" srcId="{F4E61801-E4D1-5240-9A92-B1812C3C2424}" destId="{22265664-D6F4-4546-9C97-F05BB74C37F1}" srcOrd="2" destOrd="0" parTransId="{8AC13789-462B-A04B-B083-ED0B9F318A38}" sibTransId="{C7B1B9D7-477E-E24E-AC41-F1DE41225C80}"/>
    <dgm:cxn modelId="{1F5961DD-DA4A-4D1C-99E4-C0E71AED2C7F}" type="presOf" srcId="{FBE083CC-89CB-419E-AA69-D9878BDE7EDB}" destId="{8895F342-6441-4571-AE2D-C26D3425B602}" srcOrd="0" destOrd="0" presId="urn:microsoft.com/office/officeart/2005/8/layout/orgChart1"/>
    <dgm:cxn modelId="{F07F1BE1-C908-476F-B5C3-36DD434277DB}" type="presOf" srcId="{7451141C-15E7-4DA0-89D3-CDF7112C14D3}" destId="{080C1C57-FAEE-4F97-BD4E-8D4C9F284E5A}" srcOrd="1" destOrd="0" presId="urn:microsoft.com/office/officeart/2005/8/layout/orgChart1"/>
    <dgm:cxn modelId="{702AB7E2-5491-4879-BD89-D99BB67EBE9C}" type="presOf" srcId="{88E234C2-91CA-4531-B7FA-8FEE34C6CF51}" destId="{BDEF06C4-7FE5-4183-B4F4-8A17B810EF44}" srcOrd="1" destOrd="0" presId="urn:microsoft.com/office/officeart/2005/8/layout/orgChart1"/>
    <dgm:cxn modelId="{E5A809E3-7581-44B1-958E-697E519BAFF2}" srcId="{EF2D6A32-815A-7E4E-BE34-B12E0CAE5174}" destId="{A81E3669-1B76-46C1-99FB-3338BBF6ECF7}" srcOrd="1" destOrd="0" parTransId="{8DE5F7C3-FAAD-4322-8867-1A06ECA599EB}" sibTransId="{1E67BBC5-AFD9-453F-B04A-712C3ADC9D9C}"/>
    <dgm:cxn modelId="{9592AFE6-CAAE-4253-BA36-3704D1110B3F}" srcId="{F4E61801-E4D1-5240-9A92-B1812C3C2424}" destId="{894CBE2F-A00C-463E-B4FB-F7DE02E56A11}" srcOrd="5" destOrd="0" parTransId="{46665E93-D06F-455C-AF7F-11B5C0F2FC1D}" sibTransId="{8B04E42B-8C61-4B6F-9520-0F30778CEB7F}"/>
    <dgm:cxn modelId="{9D20DBE6-D74F-4C8A-A2F5-95659F9BE360}" type="presOf" srcId="{D2E3C89D-8506-44F8-8796-ACFDC70BC8BF}" destId="{68FB09FD-3FFE-416B-9000-49D904545559}" srcOrd="1" destOrd="0" presId="urn:microsoft.com/office/officeart/2005/8/layout/orgChart1"/>
    <dgm:cxn modelId="{6AD050E8-3C69-4617-8873-4C4A75B58616}" srcId="{410E75C8-F953-F94E-94CF-E4A091E4777B}" destId="{7E7B34CC-8DD8-42ED-AC4A-11CDF2C92DDD}" srcOrd="5" destOrd="0" parTransId="{20C54592-8CC7-4A91-B1CB-E1E5C4CBF67E}" sibTransId="{92489CA9-B9DE-4077-98C3-BEF60CB11159}"/>
    <dgm:cxn modelId="{64ED0FEA-BAB6-4AB5-861D-3CE84CE2E563}" type="presOf" srcId="{91C98011-756C-490D-B1AF-8B0F4D31AD57}" destId="{7249B74F-61CD-4CB5-AC16-234F18B4EDA0}" srcOrd="1" destOrd="0" presId="urn:microsoft.com/office/officeart/2005/8/layout/orgChart1"/>
    <dgm:cxn modelId="{588BCAEB-C103-4998-8C68-E49C9968DD3F}" type="presOf" srcId="{D0CFF301-BB57-4935-9265-3F9A7E09FF46}" destId="{D53E8987-2755-4C03-AEAB-F4EC42891B2D}" srcOrd="0" destOrd="0" presId="urn:microsoft.com/office/officeart/2005/8/layout/orgChart1"/>
    <dgm:cxn modelId="{BD14F3EC-F5E5-41C2-B4ED-B95B34D76F91}" type="presOf" srcId="{AB1D23DC-9F35-4A83-893C-FC0337B3D934}" destId="{0654BFF0-52F5-4E5D-B55C-045E40E72AB5}" srcOrd="0" destOrd="0" presId="urn:microsoft.com/office/officeart/2005/8/layout/orgChart1"/>
    <dgm:cxn modelId="{296D4DED-9AE7-AC4D-8514-71B7F9D632D9}" srcId="{F4E61801-E4D1-5240-9A92-B1812C3C2424}" destId="{A9D76D38-D160-A141-8E75-60170DDC7D0A}" srcOrd="0" destOrd="0" parTransId="{75B1253D-D1D6-5E46-8163-528FDBC0AAEB}" sibTransId="{50343B24-2D8E-3542-B65F-78078AC0E4E5}"/>
    <dgm:cxn modelId="{3DF59AED-E245-4DF0-8B3F-37C274C55E27}" type="presOf" srcId="{40663573-4C47-44A8-92C1-901380F52BD1}" destId="{81F069BA-E963-4D3E-9784-DC74AB090A7E}" srcOrd="0" destOrd="0" presId="urn:microsoft.com/office/officeart/2005/8/layout/orgChart1"/>
    <dgm:cxn modelId="{042A66EE-1DFF-407D-8175-BA5FDBC7F663}" type="presOf" srcId="{FA387C31-428F-412B-A056-BA8114360A99}" destId="{A4FC25FF-113A-4402-9F78-FFD9827415D2}" srcOrd="1" destOrd="0" presId="urn:microsoft.com/office/officeart/2005/8/layout/orgChart1"/>
    <dgm:cxn modelId="{BE4D4DEE-C5EF-46E5-8192-6739824F22C5}" type="presOf" srcId="{7D416EF0-7582-4305-9F35-00D2139F6C27}" destId="{EEB1E576-D869-46AC-832D-76F56F936DD4}" srcOrd="1" destOrd="0" presId="urn:microsoft.com/office/officeart/2005/8/layout/orgChart1"/>
    <dgm:cxn modelId="{3E25F0F4-5478-4DBC-B9BC-90E6EADD494B}" type="presOf" srcId="{8AC13789-462B-A04B-B083-ED0B9F318A38}" destId="{5780A3A5-6DD7-8A48-9801-BBA38048B750}" srcOrd="0" destOrd="0" presId="urn:microsoft.com/office/officeart/2005/8/layout/orgChart1"/>
    <dgm:cxn modelId="{16CB9FF5-359F-4933-916B-76FBF16A91D3}" type="presOf" srcId="{240F5610-E904-437E-9BCC-38D5A04F729F}" destId="{61255AFE-5B8C-44F5-98CD-E9C90E10338A}" srcOrd="0" destOrd="0" presId="urn:microsoft.com/office/officeart/2005/8/layout/orgChart1"/>
    <dgm:cxn modelId="{80299BF6-FC91-4EC4-A1F6-59EB9BC1EBE7}" srcId="{410E75C8-F953-F94E-94CF-E4A091E4777B}" destId="{BCFA1110-DDB5-4125-968D-E02DEB4C3FA0}" srcOrd="4" destOrd="0" parTransId="{08C085E9-B38A-4A6E-83CE-606ECE724A00}" sibTransId="{919A4067-485C-4CEA-9D3A-46BB32C3E82B}"/>
    <dgm:cxn modelId="{1F571AF7-0B65-4410-AFF2-D20FC0ED34AE}" type="presOf" srcId="{6F303E8D-A5ED-4AE2-98A1-C995BC90E5AE}" destId="{68EB6440-33D3-4B89-BCBB-76B18A862F85}" srcOrd="0" destOrd="0" presId="urn:microsoft.com/office/officeart/2005/8/layout/orgChart1"/>
    <dgm:cxn modelId="{741283F7-7CD9-4C37-8C7E-E40C9656AF25}" type="presOf" srcId="{903CE429-14E9-4DDD-904A-7A0DD35091E5}" destId="{65F7C4B1-2434-4370-97FA-6C0ACA43CD19}" srcOrd="0" destOrd="0" presId="urn:microsoft.com/office/officeart/2005/8/layout/orgChart1"/>
    <dgm:cxn modelId="{BEA5E3F7-A5CB-42C2-BBA1-34FC560041FD}" type="presOf" srcId="{7C7F9E2F-FD57-5142-89B3-CA055ACAA177}" destId="{2BF146B2-1DCB-174D-8F12-CB72F0976715}" srcOrd="0" destOrd="0" presId="urn:microsoft.com/office/officeart/2005/8/layout/orgChart1"/>
    <dgm:cxn modelId="{060A00F9-6528-4FE8-A37F-1463989A8008}" type="presOf" srcId="{0C859A01-FF6A-49C9-B475-A5C218270E13}" destId="{3030C0A7-AC7A-48CA-A615-30DD1C1E344B}" srcOrd="0" destOrd="0" presId="urn:microsoft.com/office/officeart/2005/8/layout/orgChart1"/>
    <dgm:cxn modelId="{F6B727FB-C1B3-4AAB-994B-B6D80774776C}" type="presOf" srcId="{4A796A1C-8A8B-423E-AFC9-1EF0B2AA53FC}" destId="{FB4D0A3A-7D4A-42BD-8E67-2FE193328757}" srcOrd="0" destOrd="0" presId="urn:microsoft.com/office/officeart/2005/8/layout/orgChart1"/>
    <dgm:cxn modelId="{C0F5C1FB-8093-401D-85F2-762E358102B3}" type="presOf" srcId="{5BAAD9FB-705E-4AFA-BCED-395782ABE986}" destId="{E8DA3F5B-8414-4EB3-A0A8-391A496E68DC}" srcOrd="0" destOrd="0" presId="urn:microsoft.com/office/officeart/2005/8/layout/orgChart1"/>
    <dgm:cxn modelId="{51255FFD-5676-134A-8552-9A8AD482A558}" srcId="{A9D76D38-D160-A141-8E75-60170DDC7D0A}" destId="{410E75C8-F953-F94E-94CF-E4A091E4777B}" srcOrd="0" destOrd="0" parTransId="{AD07F639-60C1-924E-AD33-5B3CDE8E7CCF}" sibTransId="{FCC7D63B-56C6-8247-9443-076C87DFE5B5}"/>
    <dgm:cxn modelId="{019CA1FD-CD56-4DF2-83C4-CBC840FC0C95}" type="presOf" srcId="{DBFD6F98-5EA0-4F9A-AF8A-70E4275992CF}" destId="{39916559-87D5-42AA-95E6-C0364963DDBD}" srcOrd="1" destOrd="0" presId="urn:microsoft.com/office/officeart/2005/8/layout/orgChart1"/>
    <dgm:cxn modelId="{84E133FE-C11E-41CA-9472-8AC1A42DC7C9}" srcId="{61043063-E7FE-40B8-8B05-68DCFAD165EF}" destId="{BB5177A0-E4AC-4E72-945C-CFC8873B8AC3}" srcOrd="0" destOrd="0" parTransId="{A61848DA-998E-4548-BC67-79FE077E642F}" sibTransId="{5F47F61B-9D7A-4462-9251-3D27670D3303}"/>
    <dgm:cxn modelId="{4BBA51E2-1E54-425A-A928-27E0137539C4}" type="presParOf" srcId="{148285AC-D1F8-0F4A-8BDE-33E75ECA6E8D}" destId="{4E11AC90-2D4C-49A9-887C-479304C4301E}" srcOrd="0" destOrd="0" presId="urn:microsoft.com/office/officeart/2005/8/layout/orgChart1"/>
    <dgm:cxn modelId="{3E494DEB-0C6D-4C18-8216-06F8EEC606C3}" type="presParOf" srcId="{4E11AC90-2D4C-49A9-887C-479304C4301E}" destId="{0CCE51F1-4235-4048-A2CE-09A624E0F37E}" srcOrd="0" destOrd="0" presId="urn:microsoft.com/office/officeart/2005/8/layout/orgChart1"/>
    <dgm:cxn modelId="{812D55CE-C654-4128-A84F-31203CFDBF1D}" type="presParOf" srcId="{0CCE51F1-4235-4048-A2CE-09A624E0F37E}" destId="{F3294714-6C7D-405D-9B86-FC97D1B63F60}" srcOrd="0" destOrd="0" presId="urn:microsoft.com/office/officeart/2005/8/layout/orgChart1"/>
    <dgm:cxn modelId="{DF683193-29F3-4BE3-A92E-E8CF32937C2D}" type="presParOf" srcId="{0CCE51F1-4235-4048-A2CE-09A624E0F37E}" destId="{4B9C6A82-B23F-4E1D-A265-49B133FBC14C}" srcOrd="1" destOrd="0" presId="urn:microsoft.com/office/officeart/2005/8/layout/orgChart1"/>
    <dgm:cxn modelId="{8318020B-A7E8-4379-9C44-CA9DB49D9415}" type="presParOf" srcId="{4E11AC90-2D4C-49A9-887C-479304C4301E}" destId="{236A5677-989E-4611-BA97-08843DEA19AF}" srcOrd="1" destOrd="0" presId="urn:microsoft.com/office/officeart/2005/8/layout/orgChart1"/>
    <dgm:cxn modelId="{A8338945-34E8-4521-8ED4-AF3B9E2D4332}" type="presParOf" srcId="{236A5677-989E-4611-BA97-08843DEA19AF}" destId="{69BEF72D-1DF7-4988-BC99-1029F9F1436E}" srcOrd="0" destOrd="0" presId="urn:microsoft.com/office/officeart/2005/8/layout/orgChart1"/>
    <dgm:cxn modelId="{7D2B824B-DBE0-4E4C-9003-1A77B9949DD5}" type="presParOf" srcId="{236A5677-989E-4611-BA97-08843DEA19AF}" destId="{18DFAFFE-C4B2-4ACB-9274-040911229865}" srcOrd="1" destOrd="0" presId="urn:microsoft.com/office/officeart/2005/8/layout/orgChart1"/>
    <dgm:cxn modelId="{6F36628A-3C5C-4133-BE4C-2B20E357FE8A}" type="presParOf" srcId="{18DFAFFE-C4B2-4ACB-9274-040911229865}" destId="{A61A8041-8634-497D-B628-0AD7E67BCC22}" srcOrd="0" destOrd="0" presId="urn:microsoft.com/office/officeart/2005/8/layout/orgChart1"/>
    <dgm:cxn modelId="{C03AB83A-00DF-4988-9068-B54F49D62CB8}" type="presParOf" srcId="{A61A8041-8634-497D-B628-0AD7E67BCC22}" destId="{B2D220C6-2AF9-4E7B-8B08-B212D07F71FA}" srcOrd="0" destOrd="0" presId="urn:microsoft.com/office/officeart/2005/8/layout/orgChart1"/>
    <dgm:cxn modelId="{B5083F82-2AAF-448F-88B1-9CAF5852AD13}" type="presParOf" srcId="{A61A8041-8634-497D-B628-0AD7E67BCC22}" destId="{9E3E5119-C979-4076-864A-50EAF805B48D}" srcOrd="1" destOrd="0" presId="urn:microsoft.com/office/officeart/2005/8/layout/orgChart1"/>
    <dgm:cxn modelId="{EA989158-6DAE-4FAE-8F09-4496E313B4B5}" type="presParOf" srcId="{18DFAFFE-C4B2-4ACB-9274-040911229865}" destId="{62E89C82-4847-4BD7-8901-A5226AC51413}" srcOrd="1" destOrd="0" presId="urn:microsoft.com/office/officeart/2005/8/layout/orgChart1"/>
    <dgm:cxn modelId="{A49BA5A9-D272-4564-BA08-7E1B3F408A9B}" type="presParOf" srcId="{62E89C82-4847-4BD7-8901-A5226AC51413}" destId="{AB00E626-D7BF-C843-A8C9-A3EBB85F26D4}" srcOrd="0" destOrd="0" presId="urn:microsoft.com/office/officeart/2005/8/layout/orgChart1"/>
    <dgm:cxn modelId="{25D113E2-53D1-412D-893D-AAF25D29F2AF}" type="presParOf" srcId="{62E89C82-4847-4BD7-8901-A5226AC51413}" destId="{401E618B-953F-214C-854F-EC923C144E0B}" srcOrd="1" destOrd="0" presId="urn:microsoft.com/office/officeart/2005/8/layout/orgChart1"/>
    <dgm:cxn modelId="{BA9CF527-E814-4B7D-9A2A-91829E929908}" type="presParOf" srcId="{401E618B-953F-214C-854F-EC923C144E0B}" destId="{AC6ECC2D-AECF-CE4D-9A54-1230515EC79B}" srcOrd="0" destOrd="0" presId="urn:microsoft.com/office/officeart/2005/8/layout/orgChart1"/>
    <dgm:cxn modelId="{576AC771-E44F-402C-9468-09C47EEDF2F0}" type="presParOf" srcId="{AC6ECC2D-AECF-CE4D-9A54-1230515EC79B}" destId="{05F8A933-4E92-5846-9F2F-F37851DABA69}" srcOrd="0" destOrd="0" presId="urn:microsoft.com/office/officeart/2005/8/layout/orgChart1"/>
    <dgm:cxn modelId="{4BCC94ED-C5E8-4D53-8D7B-75BF94C235D7}" type="presParOf" srcId="{AC6ECC2D-AECF-CE4D-9A54-1230515EC79B}" destId="{81BD2ED8-B945-B149-814B-17C152FF58B5}" srcOrd="1" destOrd="0" presId="urn:microsoft.com/office/officeart/2005/8/layout/orgChart1"/>
    <dgm:cxn modelId="{908B0A75-F0DF-4227-9421-9D13CBC63F94}" type="presParOf" srcId="{401E618B-953F-214C-854F-EC923C144E0B}" destId="{7537C6F5-D014-6646-8AB4-600660FC388A}" srcOrd="1" destOrd="0" presId="urn:microsoft.com/office/officeart/2005/8/layout/orgChart1"/>
    <dgm:cxn modelId="{40049FD5-7804-478F-A9E3-6CB770664CD3}" type="presParOf" srcId="{7537C6F5-D014-6646-8AB4-600660FC388A}" destId="{E84B9A70-F2DB-4C4E-943F-FC0A3D40EB12}" srcOrd="0" destOrd="0" presId="urn:microsoft.com/office/officeart/2005/8/layout/orgChart1"/>
    <dgm:cxn modelId="{71E5F314-7AEA-4A1E-8191-2643CD8E6487}" type="presParOf" srcId="{7537C6F5-D014-6646-8AB4-600660FC388A}" destId="{E6B3F73D-3D52-6D4B-99E2-5860D7FCBDEF}" srcOrd="1" destOrd="0" presId="urn:microsoft.com/office/officeart/2005/8/layout/orgChart1"/>
    <dgm:cxn modelId="{3EA4D686-BB46-4A1C-9435-A05A0C871686}" type="presParOf" srcId="{E6B3F73D-3D52-6D4B-99E2-5860D7FCBDEF}" destId="{3C1032B7-438D-4344-97C5-7225AFEA62B8}" srcOrd="0" destOrd="0" presId="urn:microsoft.com/office/officeart/2005/8/layout/orgChart1"/>
    <dgm:cxn modelId="{52C3CC9C-CE04-455A-A098-8AA2376D223A}" type="presParOf" srcId="{3C1032B7-438D-4344-97C5-7225AFEA62B8}" destId="{8FBE4A65-D8EE-3E4C-B9F7-A6D4767B3E8D}" srcOrd="0" destOrd="0" presId="urn:microsoft.com/office/officeart/2005/8/layout/orgChart1"/>
    <dgm:cxn modelId="{8BEE0415-2D96-480A-B786-587E9FDB6824}" type="presParOf" srcId="{3C1032B7-438D-4344-97C5-7225AFEA62B8}" destId="{F7B38FB6-BE50-DB47-B774-521CB6BC9EC7}" srcOrd="1" destOrd="0" presId="urn:microsoft.com/office/officeart/2005/8/layout/orgChart1"/>
    <dgm:cxn modelId="{AB4D0BCA-DC80-4437-998A-94B9E04227DC}" type="presParOf" srcId="{E6B3F73D-3D52-6D4B-99E2-5860D7FCBDEF}" destId="{302E8347-B442-AF4B-A65B-A3787F131867}" srcOrd="1" destOrd="0" presId="urn:microsoft.com/office/officeart/2005/8/layout/orgChart1"/>
    <dgm:cxn modelId="{3D901EA5-2824-476A-9AFB-EE7B7E35105C}" type="presParOf" srcId="{302E8347-B442-AF4B-A65B-A3787F131867}" destId="{94C24EBE-03DE-4B5F-BBC0-68347091051A}" srcOrd="0" destOrd="0" presId="urn:microsoft.com/office/officeart/2005/8/layout/orgChart1"/>
    <dgm:cxn modelId="{5D1641AE-05C7-4188-B6E1-A25665C99CB6}" type="presParOf" srcId="{302E8347-B442-AF4B-A65B-A3787F131867}" destId="{3CBBDB40-D5DF-43B0-90AB-EE39B901FEA2}" srcOrd="1" destOrd="0" presId="urn:microsoft.com/office/officeart/2005/8/layout/orgChart1"/>
    <dgm:cxn modelId="{855B8A14-0743-4A5F-B12A-39E910CBF79F}" type="presParOf" srcId="{3CBBDB40-D5DF-43B0-90AB-EE39B901FEA2}" destId="{8A6F31AC-0E1B-4440-A415-825A2C1A1EA0}" srcOrd="0" destOrd="0" presId="urn:microsoft.com/office/officeart/2005/8/layout/orgChart1"/>
    <dgm:cxn modelId="{33ACC391-C3F4-40A5-9756-FDAD23F27FBF}" type="presParOf" srcId="{8A6F31AC-0E1B-4440-A415-825A2C1A1EA0}" destId="{A16471D5-66A0-4613-B161-342EEDDC2E80}" srcOrd="0" destOrd="0" presId="urn:microsoft.com/office/officeart/2005/8/layout/orgChart1"/>
    <dgm:cxn modelId="{850BFAE9-DA11-4E57-B930-AA2A35B00AB2}" type="presParOf" srcId="{8A6F31AC-0E1B-4440-A415-825A2C1A1EA0}" destId="{BDEF06C4-7FE5-4183-B4F4-8A17B810EF44}" srcOrd="1" destOrd="0" presId="urn:microsoft.com/office/officeart/2005/8/layout/orgChart1"/>
    <dgm:cxn modelId="{E55B660B-9D2F-4B12-B14A-B65A27D226A9}" type="presParOf" srcId="{3CBBDB40-D5DF-43B0-90AB-EE39B901FEA2}" destId="{38D912F0-AD3D-4666-B8E1-F26BC8385502}" srcOrd="1" destOrd="0" presId="urn:microsoft.com/office/officeart/2005/8/layout/orgChart1"/>
    <dgm:cxn modelId="{B8F849DF-824A-476A-94B0-9DB745051633}" type="presParOf" srcId="{3CBBDB40-D5DF-43B0-90AB-EE39B901FEA2}" destId="{2ACD6D6D-2BF9-4A4D-B184-17DB9C10722B}" srcOrd="2" destOrd="0" presId="urn:microsoft.com/office/officeart/2005/8/layout/orgChart1"/>
    <dgm:cxn modelId="{2F18F69E-C5D7-45F1-B41E-4492F1677976}" type="presParOf" srcId="{302E8347-B442-AF4B-A65B-A3787F131867}" destId="{DF7A8A4D-46F7-4344-A31A-3F4AC48FB8D0}" srcOrd="2" destOrd="0" presId="urn:microsoft.com/office/officeart/2005/8/layout/orgChart1"/>
    <dgm:cxn modelId="{D997F603-4F94-469B-A422-E7955D793CBF}" type="presParOf" srcId="{302E8347-B442-AF4B-A65B-A3787F131867}" destId="{54FE116D-36F7-4152-98F0-3C2E4338D923}" srcOrd="3" destOrd="0" presId="urn:microsoft.com/office/officeart/2005/8/layout/orgChart1"/>
    <dgm:cxn modelId="{B2443B27-D4BD-4869-9306-810F4DEBEC33}" type="presParOf" srcId="{54FE116D-36F7-4152-98F0-3C2E4338D923}" destId="{530EF8B9-D093-4EA0-B980-F1045798A8F6}" srcOrd="0" destOrd="0" presId="urn:microsoft.com/office/officeart/2005/8/layout/orgChart1"/>
    <dgm:cxn modelId="{392E85F3-FC0E-47FF-BC0D-1C7FCCDE34C6}" type="presParOf" srcId="{530EF8B9-D093-4EA0-B980-F1045798A8F6}" destId="{EC35C280-E203-4E8D-A516-D44B8ACA4EDC}" srcOrd="0" destOrd="0" presId="urn:microsoft.com/office/officeart/2005/8/layout/orgChart1"/>
    <dgm:cxn modelId="{95679575-3A2C-4F91-A439-483E7B6B1305}" type="presParOf" srcId="{530EF8B9-D093-4EA0-B980-F1045798A8F6}" destId="{2D302196-A0B0-41BA-9B9C-72C3D17014D6}" srcOrd="1" destOrd="0" presId="urn:microsoft.com/office/officeart/2005/8/layout/orgChart1"/>
    <dgm:cxn modelId="{45F7313C-1633-4649-AE67-C1E02924B148}" type="presParOf" srcId="{54FE116D-36F7-4152-98F0-3C2E4338D923}" destId="{29DE5E1A-B4F1-4040-802A-8F1CB6D84E4C}" srcOrd="1" destOrd="0" presId="urn:microsoft.com/office/officeart/2005/8/layout/orgChart1"/>
    <dgm:cxn modelId="{8553357C-BE56-404C-86FB-08338EBBD657}" type="presParOf" srcId="{54FE116D-36F7-4152-98F0-3C2E4338D923}" destId="{6C74C577-7C09-4EE8-9CAD-A56AB0C5804B}" srcOrd="2" destOrd="0" presId="urn:microsoft.com/office/officeart/2005/8/layout/orgChart1"/>
    <dgm:cxn modelId="{E4637317-26BF-4DBF-B687-22339BFD836A}" type="presParOf" srcId="{302E8347-B442-AF4B-A65B-A3787F131867}" destId="{133A0322-4A2F-4109-9425-1E4BE1689697}" srcOrd="4" destOrd="0" presId="urn:microsoft.com/office/officeart/2005/8/layout/orgChart1"/>
    <dgm:cxn modelId="{9235AAF5-F61A-4E74-8580-AE53DAB0D2A5}" type="presParOf" srcId="{302E8347-B442-AF4B-A65B-A3787F131867}" destId="{EF554E81-D8DB-4DC5-A067-5983EA9D37C9}" srcOrd="5" destOrd="0" presId="urn:microsoft.com/office/officeart/2005/8/layout/orgChart1"/>
    <dgm:cxn modelId="{801BCA05-18E4-4929-BCFD-B5E5D22854C9}" type="presParOf" srcId="{EF554E81-D8DB-4DC5-A067-5983EA9D37C9}" destId="{19602887-42B1-4160-B6B8-752C0955E3D5}" srcOrd="0" destOrd="0" presId="urn:microsoft.com/office/officeart/2005/8/layout/orgChart1"/>
    <dgm:cxn modelId="{A6648884-5B53-4DF7-8F33-F900B99C5320}" type="presParOf" srcId="{19602887-42B1-4160-B6B8-752C0955E3D5}" destId="{546E31B6-2100-4587-A0C9-F1616CE1B3DE}" srcOrd="0" destOrd="0" presId="urn:microsoft.com/office/officeart/2005/8/layout/orgChart1"/>
    <dgm:cxn modelId="{2D2A7724-ED8B-4045-B467-E743CB186703}" type="presParOf" srcId="{19602887-42B1-4160-B6B8-752C0955E3D5}" destId="{57A11640-94BD-4C10-A0EA-7AF7CEBA588A}" srcOrd="1" destOrd="0" presId="urn:microsoft.com/office/officeart/2005/8/layout/orgChart1"/>
    <dgm:cxn modelId="{BE928B5F-45DB-4AC7-B128-E467039D14F5}" type="presParOf" srcId="{EF554E81-D8DB-4DC5-A067-5983EA9D37C9}" destId="{E719FAE9-7FFF-4725-B469-7C225CFE9822}" srcOrd="1" destOrd="0" presId="urn:microsoft.com/office/officeart/2005/8/layout/orgChart1"/>
    <dgm:cxn modelId="{950F75FE-A77A-4E91-B4CC-FAD633E6DEFC}" type="presParOf" srcId="{EF554E81-D8DB-4DC5-A067-5983EA9D37C9}" destId="{CE05E937-7407-498D-A2CB-B83E72BFBE3A}" srcOrd="2" destOrd="0" presId="urn:microsoft.com/office/officeart/2005/8/layout/orgChart1"/>
    <dgm:cxn modelId="{A12BCC1A-433E-4917-9C0E-D8097C9DBD41}" type="presParOf" srcId="{302E8347-B442-AF4B-A65B-A3787F131867}" destId="{AFF8A75E-55C1-4660-A6CA-490C0A271D91}" srcOrd="6" destOrd="0" presId="urn:microsoft.com/office/officeart/2005/8/layout/orgChart1"/>
    <dgm:cxn modelId="{B9883C92-2073-4A52-8A66-6767157924C6}" type="presParOf" srcId="{302E8347-B442-AF4B-A65B-A3787F131867}" destId="{88475347-C6FD-4DF0-9951-41A7EB6FCCBC}" srcOrd="7" destOrd="0" presId="urn:microsoft.com/office/officeart/2005/8/layout/orgChart1"/>
    <dgm:cxn modelId="{1EB3170D-2241-44A8-8124-E31CD91EF60A}" type="presParOf" srcId="{88475347-C6FD-4DF0-9951-41A7EB6FCCBC}" destId="{FB5FB7A8-78EB-47AB-8821-D3AE861144A5}" srcOrd="0" destOrd="0" presId="urn:microsoft.com/office/officeart/2005/8/layout/orgChart1"/>
    <dgm:cxn modelId="{1F4385BA-BE39-41E4-88F6-7CFD1DADECFD}" type="presParOf" srcId="{FB5FB7A8-78EB-47AB-8821-D3AE861144A5}" destId="{6675D742-5137-4044-BA2F-DF34575C43A0}" srcOrd="0" destOrd="0" presId="urn:microsoft.com/office/officeart/2005/8/layout/orgChart1"/>
    <dgm:cxn modelId="{5DCBAE0A-FE50-45F2-88EF-BBA82A87413C}" type="presParOf" srcId="{FB5FB7A8-78EB-47AB-8821-D3AE861144A5}" destId="{7249B74F-61CD-4CB5-AC16-234F18B4EDA0}" srcOrd="1" destOrd="0" presId="urn:microsoft.com/office/officeart/2005/8/layout/orgChart1"/>
    <dgm:cxn modelId="{9A5BE128-C5F3-4675-946D-FDBC5013E440}" type="presParOf" srcId="{88475347-C6FD-4DF0-9951-41A7EB6FCCBC}" destId="{612B8DD3-5BCA-4FA6-86B5-3730837753F2}" srcOrd="1" destOrd="0" presId="urn:microsoft.com/office/officeart/2005/8/layout/orgChart1"/>
    <dgm:cxn modelId="{B7B9543F-EA79-43FE-82DD-8A5DCC5CC5E4}" type="presParOf" srcId="{88475347-C6FD-4DF0-9951-41A7EB6FCCBC}" destId="{D5BF8753-D5E3-4685-BA3D-7A69E4855F23}" srcOrd="2" destOrd="0" presId="urn:microsoft.com/office/officeart/2005/8/layout/orgChart1"/>
    <dgm:cxn modelId="{6373948E-486A-4147-9099-45047B3404F0}" type="presParOf" srcId="{302E8347-B442-AF4B-A65B-A3787F131867}" destId="{3A1309DE-C41A-4690-88FE-B6F5C5E191A5}" srcOrd="8" destOrd="0" presId="urn:microsoft.com/office/officeart/2005/8/layout/orgChart1"/>
    <dgm:cxn modelId="{760012A1-C97B-4F0D-A0FD-9F9928B94CE1}" type="presParOf" srcId="{302E8347-B442-AF4B-A65B-A3787F131867}" destId="{CEF4CBCF-9C82-4B3D-82BE-A9BCBABFCD72}" srcOrd="9" destOrd="0" presId="urn:microsoft.com/office/officeart/2005/8/layout/orgChart1"/>
    <dgm:cxn modelId="{69078DD0-5BBF-42FF-8F7B-1CF5756DEBEE}" type="presParOf" srcId="{CEF4CBCF-9C82-4B3D-82BE-A9BCBABFCD72}" destId="{A2AC5F94-B92C-48A9-AF4A-1B52F2244188}" srcOrd="0" destOrd="0" presId="urn:microsoft.com/office/officeart/2005/8/layout/orgChart1"/>
    <dgm:cxn modelId="{B6499B58-7E5E-4EEA-A2FF-83E67BDA4C82}" type="presParOf" srcId="{A2AC5F94-B92C-48A9-AF4A-1B52F2244188}" destId="{DD78D1D5-95FB-4E0F-B2C1-37D9332E4A9E}" srcOrd="0" destOrd="0" presId="urn:microsoft.com/office/officeart/2005/8/layout/orgChart1"/>
    <dgm:cxn modelId="{BA4DD539-A169-4C6B-97C9-79F9DE4ECA5B}" type="presParOf" srcId="{A2AC5F94-B92C-48A9-AF4A-1B52F2244188}" destId="{79368FC9-0A39-45FC-AE3F-DFDD211478FA}" srcOrd="1" destOrd="0" presId="urn:microsoft.com/office/officeart/2005/8/layout/orgChart1"/>
    <dgm:cxn modelId="{0370E98D-B7CE-4F2B-A7D3-A5E5CB458CF2}" type="presParOf" srcId="{CEF4CBCF-9C82-4B3D-82BE-A9BCBABFCD72}" destId="{9CF3003F-AA3C-4AF0-AA2F-651EC4C3F55B}" srcOrd="1" destOrd="0" presId="urn:microsoft.com/office/officeart/2005/8/layout/orgChart1"/>
    <dgm:cxn modelId="{87D6A5FE-950B-41C4-A887-516A708121EF}" type="presParOf" srcId="{CEF4CBCF-9C82-4B3D-82BE-A9BCBABFCD72}" destId="{EB1BB0D2-1190-4324-8569-E3C9050DD24B}" srcOrd="2" destOrd="0" presId="urn:microsoft.com/office/officeart/2005/8/layout/orgChart1"/>
    <dgm:cxn modelId="{7FF1D8C8-DDB3-4699-81B5-45FD0C1B919C}" type="presParOf" srcId="{302E8347-B442-AF4B-A65B-A3787F131867}" destId="{449C3563-CFAA-484B-BEE2-67C8D3CECBE0}" srcOrd="10" destOrd="0" presId="urn:microsoft.com/office/officeart/2005/8/layout/orgChart1"/>
    <dgm:cxn modelId="{E7AF0A91-AC8A-494D-B1A8-A7738E205173}" type="presParOf" srcId="{302E8347-B442-AF4B-A65B-A3787F131867}" destId="{FFDBC1F2-3E09-4C1B-A8B5-F8BA11062C4A}" srcOrd="11" destOrd="0" presId="urn:microsoft.com/office/officeart/2005/8/layout/orgChart1"/>
    <dgm:cxn modelId="{6ED8A67B-F66B-46DB-963A-58E7DC839237}" type="presParOf" srcId="{FFDBC1F2-3E09-4C1B-A8B5-F8BA11062C4A}" destId="{F21E7CBE-A233-4C2D-A63C-D072BA4038C8}" srcOrd="0" destOrd="0" presId="urn:microsoft.com/office/officeart/2005/8/layout/orgChart1"/>
    <dgm:cxn modelId="{954FC121-903D-45D2-B193-A54E9F754A03}" type="presParOf" srcId="{F21E7CBE-A233-4C2D-A63C-D072BA4038C8}" destId="{E1EC29A9-EE24-443A-A3F8-516F21F6710E}" srcOrd="0" destOrd="0" presId="urn:microsoft.com/office/officeart/2005/8/layout/orgChart1"/>
    <dgm:cxn modelId="{591B290D-0E90-496C-BF9D-00FB507E3152}" type="presParOf" srcId="{F21E7CBE-A233-4C2D-A63C-D072BA4038C8}" destId="{0642CF44-2DEF-4B3C-BAAC-C68EFE8033EE}" srcOrd="1" destOrd="0" presId="urn:microsoft.com/office/officeart/2005/8/layout/orgChart1"/>
    <dgm:cxn modelId="{6C358E93-23DF-4B83-A440-94934325FA2C}" type="presParOf" srcId="{FFDBC1F2-3E09-4C1B-A8B5-F8BA11062C4A}" destId="{571AEC04-2CDA-4396-BC31-73FAF62B822A}" srcOrd="1" destOrd="0" presId="urn:microsoft.com/office/officeart/2005/8/layout/orgChart1"/>
    <dgm:cxn modelId="{DD24E056-8271-4C96-8392-38737E726648}" type="presParOf" srcId="{FFDBC1F2-3E09-4C1B-A8B5-F8BA11062C4A}" destId="{92C99FDA-8234-4D1E-BFCD-F47D275A6244}" srcOrd="2" destOrd="0" presId="urn:microsoft.com/office/officeart/2005/8/layout/orgChart1"/>
    <dgm:cxn modelId="{CC8BD5E5-ACA0-42B9-AB91-5527D3167017}" type="presParOf" srcId="{E6B3F73D-3D52-6D4B-99E2-5860D7FCBDEF}" destId="{E5461E3A-0799-4B44-B427-B963C51C7ADC}" srcOrd="2" destOrd="0" presId="urn:microsoft.com/office/officeart/2005/8/layout/orgChart1"/>
    <dgm:cxn modelId="{52C00A6C-9D5C-4ED4-BCED-B624FBC81D8B}" type="presParOf" srcId="{401E618B-953F-214C-854F-EC923C144E0B}" destId="{00A81328-65E1-694C-AEB0-8B70C40D1FF1}" srcOrd="2" destOrd="0" presId="urn:microsoft.com/office/officeart/2005/8/layout/orgChart1"/>
    <dgm:cxn modelId="{A81E887C-F233-4F31-A944-9F686D31AC96}" type="presParOf" srcId="{62E89C82-4847-4BD7-8901-A5226AC51413}" destId="{21E53815-F647-724C-BC52-C1E4E68ECE96}" srcOrd="2" destOrd="0" presId="urn:microsoft.com/office/officeart/2005/8/layout/orgChart1"/>
    <dgm:cxn modelId="{D5118EF2-2F4B-4347-83EC-33E746614B17}" type="presParOf" srcId="{62E89C82-4847-4BD7-8901-A5226AC51413}" destId="{5CEA6013-73E1-1046-B8F4-A475FBAA0A1B}" srcOrd="3" destOrd="0" presId="urn:microsoft.com/office/officeart/2005/8/layout/orgChart1"/>
    <dgm:cxn modelId="{DA0396FA-E408-4BF5-AEDF-298A7B6AE353}" type="presParOf" srcId="{5CEA6013-73E1-1046-B8F4-A475FBAA0A1B}" destId="{0E2C8BF1-9AF3-8F4D-BEDD-878206F9E8A9}" srcOrd="0" destOrd="0" presId="urn:microsoft.com/office/officeart/2005/8/layout/orgChart1"/>
    <dgm:cxn modelId="{CFF356CB-CFAC-42B7-867F-BF6F032A533B}" type="presParOf" srcId="{0E2C8BF1-9AF3-8F4D-BEDD-878206F9E8A9}" destId="{2BF146B2-1DCB-174D-8F12-CB72F0976715}" srcOrd="0" destOrd="0" presId="urn:microsoft.com/office/officeart/2005/8/layout/orgChart1"/>
    <dgm:cxn modelId="{1F73C7C8-15D6-4B56-8F9D-92D3F3904CCC}" type="presParOf" srcId="{0E2C8BF1-9AF3-8F4D-BEDD-878206F9E8A9}" destId="{21D2AD44-2EFF-4144-A7E1-E16B71CD26B7}" srcOrd="1" destOrd="0" presId="urn:microsoft.com/office/officeart/2005/8/layout/orgChart1"/>
    <dgm:cxn modelId="{398809B7-68FE-41BB-A1A7-BE26F0D6DE08}" type="presParOf" srcId="{5CEA6013-73E1-1046-B8F4-A475FBAA0A1B}" destId="{0E620891-28A0-D146-80D2-F0741B6FF2E9}" srcOrd="1" destOrd="0" presId="urn:microsoft.com/office/officeart/2005/8/layout/orgChart1"/>
    <dgm:cxn modelId="{9FEBCE35-331D-41A7-B8F3-9AD356C6BDFE}" type="presParOf" srcId="{0E620891-28A0-D146-80D2-F0741B6FF2E9}" destId="{B80A43B7-D3B0-3C43-AE9A-59DD51AE12EB}" srcOrd="0" destOrd="0" presId="urn:microsoft.com/office/officeart/2005/8/layout/orgChart1"/>
    <dgm:cxn modelId="{C64CDC46-9E01-4CF1-8A91-F864008439F1}" type="presParOf" srcId="{0E620891-28A0-D146-80D2-F0741B6FF2E9}" destId="{B6D715F4-AA05-304D-A946-FAF0E6348AAA}" srcOrd="1" destOrd="0" presId="urn:microsoft.com/office/officeart/2005/8/layout/orgChart1"/>
    <dgm:cxn modelId="{10608D7B-E284-4DD3-AE62-26A265B72B47}" type="presParOf" srcId="{B6D715F4-AA05-304D-A946-FAF0E6348AAA}" destId="{5FA437DE-3712-8149-8870-E0AA28F088F8}" srcOrd="0" destOrd="0" presId="urn:microsoft.com/office/officeart/2005/8/layout/orgChart1"/>
    <dgm:cxn modelId="{47E467E1-FE1F-4FFD-B05F-8E252D5D6D68}" type="presParOf" srcId="{5FA437DE-3712-8149-8870-E0AA28F088F8}" destId="{ACB391CC-653C-824A-BE87-F5492A62B94F}" srcOrd="0" destOrd="0" presId="urn:microsoft.com/office/officeart/2005/8/layout/orgChart1"/>
    <dgm:cxn modelId="{B4C97BDE-4C99-412F-A3A1-A4212EA1D5F5}" type="presParOf" srcId="{5FA437DE-3712-8149-8870-E0AA28F088F8}" destId="{D8942D1C-B240-6E49-A37C-A512F44FEE92}" srcOrd="1" destOrd="0" presId="urn:microsoft.com/office/officeart/2005/8/layout/orgChart1"/>
    <dgm:cxn modelId="{5DA554AA-80A9-41F0-820C-EAD9E0E388B5}" type="presParOf" srcId="{B6D715F4-AA05-304D-A946-FAF0E6348AAA}" destId="{B44E3C8B-9D33-9B42-9419-9D103E27B603}" srcOrd="1" destOrd="0" presId="urn:microsoft.com/office/officeart/2005/8/layout/orgChart1"/>
    <dgm:cxn modelId="{4742F067-83DA-403A-992D-89D830E408A3}" type="presParOf" srcId="{B44E3C8B-9D33-9B42-9419-9D103E27B603}" destId="{B9DE7257-DB22-42ED-8643-4FD44DE0B6D0}" srcOrd="0" destOrd="0" presId="urn:microsoft.com/office/officeart/2005/8/layout/orgChart1"/>
    <dgm:cxn modelId="{17B73A6F-FE31-4B69-A91C-86CF5064BD55}" type="presParOf" srcId="{B44E3C8B-9D33-9B42-9419-9D103E27B603}" destId="{9F137408-7C55-4342-9957-65F947D01ADA}" srcOrd="1" destOrd="0" presId="urn:microsoft.com/office/officeart/2005/8/layout/orgChart1"/>
    <dgm:cxn modelId="{74BE159D-6896-4A76-89B8-0261E3EC4D53}" type="presParOf" srcId="{9F137408-7C55-4342-9957-65F947D01ADA}" destId="{B64AFA63-C4F5-4D38-8B60-3B864B8379FF}" srcOrd="0" destOrd="0" presId="urn:microsoft.com/office/officeart/2005/8/layout/orgChart1"/>
    <dgm:cxn modelId="{5DDDEEF0-AAC0-4100-9A9E-78C46C182091}" type="presParOf" srcId="{B64AFA63-C4F5-4D38-8B60-3B864B8379FF}" destId="{9D006295-073E-4880-B315-A0CB774370F4}" srcOrd="0" destOrd="0" presId="urn:microsoft.com/office/officeart/2005/8/layout/orgChart1"/>
    <dgm:cxn modelId="{BCAF6F36-5571-46BC-AD92-A045D75467E0}" type="presParOf" srcId="{B64AFA63-C4F5-4D38-8B60-3B864B8379FF}" destId="{43951DAA-40F9-40F0-B709-FA77F23012B6}" srcOrd="1" destOrd="0" presId="urn:microsoft.com/office/officeart/2005/8/layout/orgChart1"/>
    <dgm:cxn modelId="{C3610CAC-D80C-4AC8-A634-6546F7556820}" type="presParOf" srcId="{9F137408-7C55-4342-9957-65F947D01ADA}" destId="{3EB5BBD8-7E65-4425-9129-595FA7349F2B}" srcOrd="1" destOrd="0" presId="urn:microsoft.com/office/officeart/2005/8/layout/orgChart1"/>
    <dgm:cxn modelId="{7C5B298D-FAFD-42FD-84AC-8133FF394A5F}" type="presParOf" srcId="{9F137408-7C55-4342-9957-65F947D01ADA}" destId="{D583BED1-A6EC-41EF-8932-ECFA3FDF126C}" srcOrd="2" destOrd="0" presId="urn:microsoft.com/office/officeart/2005/8/layout/orgChart1"/>
    <dgm:cxn modelId="{01B1B370-DDA1-4139-A740-58FD62D0977E}" type="presParOf" srcId="{B44E3C8B-9D33-9B42-9419-9D103E27B603}" destId="{44BE2540-63D5-40CD-843D-03EEFD2434AD}" srcOrd="2" destOrd="0" presId="urn:microsoft.com/office/officeart/2005/8/layout/orgChart1"/>
    <dgm:cxn modelId="{812785A6-0A3B-4098-9B6E-591E17CCE7A7}" type="presParOf" srcId="{B44E3C8B-9D33-9B42-9419-9D103E27B603}" destId="{BF039EE3-73C7-440A-9E54-7213D87EE267}" srcOrd="3" destOrd="0" presId="urn:microsoft.com/office/officeart/2005/8/layout/orgChart1"/>
    <dgm:cxn modelId="{E1541AAA-2238-4619-9009-6C2334A26E19}" type="presParOf" srcId="{BF039EE3-73C7-440A-9E54-7213D87EE267}" destId="{D17BE9D6-909B-4173-A751-75274F71CB43}" srcOrd="0" destOrd="0" presId="urn:microsoft.com/office/officeart/2005/8/layout/orgChart1"/>
    <dgm:cxn modelId="{7CBE2C73-C12C-4EC5-A4FD-DFBFE9808AC9}" type="presParOf" srcId="{D17BE9D6-909B-4173-A751-75274F71CB43}" destId="{61255AFE-5B8C-44F5-98CD-E9C90E10338A}" srcOrd="0" destOrd="0" presId="urn:microsoft.com/office/officeart/2005/8/layout/orgChart1"/>
    <dgm:cxn modelId="{E4600547-E16E-4441-80B2-919862F23948}" type="presParOf" srcId="{D17BE9D6-909B-4173-A751-75274F71CB43}" destId="{9F1EC7BF-80B6-41D0-BD0E-5C7BA5E947DD}" srcOrd="1" destOrd="0" presId="urn:microsoft.com/office/officeart/2005/8/layout/orgChart1"/>
    <dgm:cxn modelId="{6B51874B-517D-4160-8218-C73039065367}" type="presParOf" srcId="{BF039EE3-73C7-440A-9E54-7213D87EE267}" destId="{F9CCA857-4A8F-48CC-B555-DF9F9399C852}" srcOrd="1" destOrd="0" presId="urn:microsoft.com/office/officeart/2005/8/layout/orgChart1"/>
    <dgm:cxn modelId="{586EDB5C-1B61-4972-8848-0AE1A8AB6A13}" type="presParOf" srcId="{BF039EE3-73C7-440A-9E54-7213D87EE267}" destId="{6F1FE387-5B40-491F-888E-3D6DD1655FFC}" srcOrd="2" destOrd="0" presId="urn:microsoft.com/office/officeart/2005/8/layout/orgChart1"/>
    <dgm:cxn modelId="{7D6DE338-EAB4-4E47-8414-6A9ADDA619DA}" type="presParOf" srcId="{B44E3C8B-9D33-9B42-9419-9D103E27B603}" destId="{75D18240-366E-433C-836F-02D85955849E}" srcOrd="4" destOrd="0" presId="urn:microsoft.com/office/officeart/2005/8/layout/orgChart1"/>
    <dgm:cxn modelId="{6425853E-D164-449E-908C-4789D1CA4705}" type="presParOf" srcId="{B44E3C8B-9D33-9B42-9419-9D103E27B603}" destId="{8A75C8B4-8B1D-42D7-8004-1B6E0BD0D962}" srcOrd="5" destOrd="0" presId="urn:microsoft.com/office/officeart/2005/8/layout/orgChart1"/>
    <dgm:cxn modelId="{D29C21AA-9229-4576-B507-A84DC96CF078}" type="presParOf" srcId="{8A75C8B4-8B1D-42D7-8004-1B6E0BD0D962}" destId="{C8EA6F81-C038-4784-B7C1-2D6B0F39B4FF}" srcOrd="0" destOrd="0" presId="urn:microsoft.com/office/officeart/2005/8/layout/orgChart1"/>
    <dgm:cxn modelId="{4E67C9AF-27CC-45EE-8780-405D09E03642}" type="presParOf" srcId="{C8EA6F81-C038-4784-B7C1-2D6B0F39B4FF}" destId="{ED20848E-3C18-4C4C-BD29-103B18279FF3}" srcOrd="0" destOrd="0" presId="urn:microsoft.com/office/officeart/2005/8/layout/orgChart1"/>
    <dgm:cxn modelId="{6775AEFC-D302-4CD0-870A-DE7A31385F77}" type="presParOf" srcId="{C8EA6F81-C038-4784-B7C1-2D6B0F39B4FF}" destId="{738A2AF6-1581-4315-BFCD-B62336B51F73}" srcOrd="1" destOrd="0" presId="urn:microsoft.com/office/officeart/2005/8/layout/orgChart1"/>
    <dgm:cxn modelId="{A8DE07E6-B469-4C57-853F-51CBC4A536B4}" type="presParOf" srcId="{8A75C8B4-8B1D-42D7-8004-1B6E0BD0D962}" destId="{A6AAE3F5-1FE9-4BC7-8D02-B147DB62A096}" srcOrd="1" destOrd="0" presId="urn:microsoft.com/office/officeart/2005/8/layout/orgChart1"/>
    <dgm:cxn modelId="{A5D79A99-5195-41E2-9D87-D127E18F2782}" type="presParOf" srcId="{8A75C8B4-8B1D-42D7-8004-1B6E0BD0D962}" destId="{169650E1-79DB-452A-863D-EE7F928055B5}" srcOrd="2" destOrd="0" presId="urn:microsoft.com/office/officeart/2005/8/layout/orgChart1"/>
    <dgm:cxn modelId="{40D3954D-F509-414E-B62A-479C83364E3D}" type="presParOf" srcId="{B44E3C8B-9D33-9B42-9419-9D103E27B603}" destId="{DF715D43-854A-423A-83F6-8AB4C4284078}" srcOrd="6" destOrd="0" presId="urn:microsoft.com/office/officeart/2005/8/layout/orgChart1"/>
    <dgm:cxn modelId="{1DC0C702-01D1-4BF9-9822-98CDF742B6BB}" type="presParOf" srcId="{B44E3C8B-9D33-9B42-9419-9D103E27B603}" destId="{F6E017FA-92F2-4662-8EFB-91505E40F8EA}" srcOrd="7" destOrd="0" presId="urn:microsoft.com/office/officeart/2005/8/layout/orgChart1"/>
    <dgm:cxn modelId="{F60E7B6F-3B09-4DF2-ABAC-69BD0541561B}" type="presParOf" srcId="{F6E017FA-92F2-4662-8EFB-91505E40F8EA}" destId="{A42F16AB-2778-4484-8D3A-24214E1B872B}" srcOrd="0" destOrd="0" presId="urn:microsoft.com/office/officeart/2005/8/layout/orgChart1"/>
    <dgm:cxn modelId="{336786B9-9976-4600-A7BF-1997FC2FAA01}" type="presParOf" srcId="{A42F16AB-2778-4484-8D3A-24214E1B872B}" destId="{68EB6440-33D3-4B89-BCBB-76B18A862F85}" srcOrd="0" destOrd="0" presId="urn:microsoft.com/office/officeart/2005/8/layout/orgChart1"/>
    <dgm:cxn modelId="{2B4F1AFD-B1E6-417A-9DDE-7F68E9FB9DF0}" type="presParOf" srcId="{A42F16AB-2778-4484-8D3A-24214E1B872B}" destId="{89E3D1A2-AF40-42FE-BC5E-F03842F2D284}" srcOrd="1" destOrd="0" presId="urn:microsoft.com/office/officeart/2005/8/layout/orgChart1"/>
    <dgm:cxn modelId="{A63DC2DC-6373-4C2A-A87B-6B6A60572D7F}" type="presParOf" srcId="{F6E017FA-92F2-4662-8EFB-91505E40F8EA}" destId="{CB691AFE-D252-4E0E-8555-ED6BEAFE49C7}" srcOrd="1" destOrd="0" presId="urn:microsoft.com/office/officeart/2005/8/layout/orgChart1"/>
    <dgm:cxn modelId="{C967DA67-0C41-40EA-AE40-AE5F97379A7C}" type="presParOf" srcId="{F6E017FA-92F2-4662-8EFB-91505E40F8EA}" destId="{D7B8A7BF-6FAA-4A0B-BDD1-035DA9E14BDC}" srcOrd="2" destOrd="0" presId="urn:microsoft.com/office/officeart/2005/8/layout/orgChart1"/>
    <dgm:cxn modelId="{63EA0B53-E161-4433-BEC6-B81C007FB804}" type="presParOf" srcId="{B6D715F4-AA05-304D-A946-FAF0E6348AAA}" destId="{D670146F-9509-B348-82A9-E11E3D5A1A7E}" srcOrd="2" destOrd="0" presId="urn:microsoft.com/office/officeart/2005/8/layout/orgChart1"/>
    <dgm:cxn modelId="{AC98715F-86B5-45BB-ADC5-618DFCAD1A5C}" type="presParOf" srcId="{5CEA6013-73E1-1046-B8F4-A475FBAA0A1B}" destId="{4754719F-49EB-F54C-8BD1-377DB334E811}" srcOrd="2" destOrd="0" presId="urn:microsoft.com/office/officeart/2005/8/layout/orgChart1"/>
    <dgm:cxn modelId="{6E28E452-BCAD-439E-9E74-E12F4008A53B}" type="presParOf" srcId="{62E89C82-4847-4BD7-8901-A5226AC51413}" destId="{5780A3A5-6DD7-8A48-9801-BBA38048B750}" srcOrd="4" destOrd="0" presId="urn:microsoft.com/office/officeart/2005/8/layout/orgChart1"/>
    <dgm:cxn modelId="{2A8FB6EC-142B-412C-81B7-88EFBF43C2D5}" type="presParOf" srcId="{62E89C82-4847-4BD7-8901-A5226AC51413}" destId="{B59D2CBE-3E25-B84A-B9FE-C0B4FE31CDED}" srcOrd="5" destOrd="0" presId="urn:microsoft.com/office/officeart/2005/8/layout/orgChart1"/>
    <dgm:cxn modelId="{DF9F990E-447F-4E96-97B5-E10C8432D35E}" type="presParOf" srcId="{B59D2CBE-3E25-B84A-B9FE-C0B4FE31CDED}" destId="{49CA1877-3236-3141-BDA3-61560EF29A00}" srcOrd="0" destOrd="0" presId="urn:microsoft.com/office/officeart/2005/8/layout/orgChart1"/>
    <dgm:cxn modelId="{1BE3D68F-2785-434D-AEC3-0312F520DF99}" type="presParOf" srcId="{49CA1877-3236-3141-BDA3-61560EF29A00}" destId="{D1E5976E-6F5D-0C49-AA1C-F1E084BDAAE3}" srcOrd="0" destOrd="0" presId="urn:microsoft.com/office/officeart/2005/8/layout/orgChart1"/>
    <dgm:cxn modelId="{689120C6-9A74-46D7-8F13-39DB2C2801DB}" type="presParOf" srcId="{49CA1877-3236-3141-BDA3-61560EF29A00}" destId="{2F6A5168-C27C-D34B-8181-4A9E25404CCB}" srcOrd="1" destOrd="0" presId="urn:microsoft.com/office/officeart/2005/8/layout/orgChart1"/>
    <dgm:cxn modelId="{7608DE99-7059-49D8-B182-9C1618463FD9}" type="presParOf" srcId="{B59D2CBE-3E25-B84A-B9FE-C0B4FE31CDED}" destId="{92B45F2A-48F3-2D4E-A1A5-0E574DB6C29B}" srcOrd="1" destOrd="0" presId="urn:microsoft.com/office/officeart/2005/8/layout/orgChart1"/>
    <dgm:cxn modelId="{C03E02A3-9B0D-48B8-A515-8F2ED9FA0AD2}" type="presParOf" srcId="{92B45F2A-48F3-2D4E-A1A5-0E574DB6C29B}" destId="{FD55907B-29A3-4C4C-B2A6-94298DA3175A}" srcOrd="0" destOrd="0" presId="urn:microsoft.com/office/officeart/2005/8/layout/orgChart1"/>
    <dgm:cxn modelId="{74CFE6D3-22FC-48E3-9E68-EEDA2DCA4F7F}" type="presParOf" srcId="{92B45F2A-48F3-2D4E-A1A5-0E574DB6C29B}" destId="{65A99F46-1F41-2943-A260-76EAD7BA6B26}" srcOrd="1" destOrd="0" presId="urn:microsoft.com/office/officeart/2005/8/layout/orgChart1"/>
    <dgm:cxn modelId="{93F6B058-460E-485E-B512-86DA41A393EB}" type="presParOf" srcId="{65A99F46-1F41-2943-A260-76EAD7BA6B26}" destId="{59DB949A-C9F1-F740-9ED8-C07E2E2C1B4E}" srcOrd="0" destOrd="0" presId="urn:microsoft.com/office/officeart/2005/8/layout/orgChart1"/>
    <dgm:cxn modelId="{64877A1E-4530-4E81-8B52-05EE3009FBA7}" type="presParOf" srcId="{59DB949A-C9F1-F740-9ED8-C07E2E2C1B4E}" destId="{7700E826-5F6E-254E-B3F7-DDF5A3EAEA45}" srcOrd="0" destOrd="0" presId="urn:microsoft.com/office/officeart/2005/8/layout/orgChart1"/>
    <dgm:cxn modelId="{B20EA455-76B4-46CB-ACEF-7A057CA98653}" type="presParOf" srcId="{59DB949A-C9F1-F740-9ED8-C07E2E2C1B4E}" destId="{D4B6242C-4C84-2247-8AE4-27CAF787299F}" srcOrd="1" destOrd="0" presId="urn:microsoft.com/office/officeart/2005/8/layout/orgChart1"/>
    <dgm:cxn modelId="{A99AEB89-E3EA-4561-A3E1-77CA53F900C9}" type="presParOf" srcId="{65A99F46-1F41-2943-A260-76EAD7BA6B26}" destId="{8CBBCC67-7187-2745-8623-DF5D05A11E93}" srcOrd="1" destOrd="0" presId="urn:microsoft.com/office/officeart/2005/8/layout/orgChart1"/>
    <dgm:cxn modelId="{6D1E74CF-7810-4722-8BAC-E6003C82A32B}" type="presParOf" srcId="{8CBBCC67-7187-2745-8623-DF5D05A11E93}" destId="{65F7C4B1-2434-4370-97FA-6C0ACA43CD19}" srcOrd="0" destOrd="0" presId="urn:microsoft.com/office/officeart/2005/8/layout/orgChart1"/>
    <dgm:cxn modelId="{6220B671-BD06-417A-9F35-161AFD6259CA}" type="presParOf" srcId="{8CBBCC67-7187-2745-8623-DF5D05A11E93}" destId="{435C79C3-8E7A-43AF-BA62-677BDCEEBDDA}" srcOrd="1" destOrd="0" presId="urn:microsoft.com/office/officeart/2005/8/layout/orgChart1"/>
    <dgm:cxn modelId="{45D27715-7976-4BE6-88B4-8003EAC8574C}" type="presParOf" srcId="{435C79C3-8E7A-43AF-BA62-677BDCEEBDDA}" destId="{F83C5103-3298-4759-80BC-F565AFAAB10B}" srcOrd="0" destOrd="0" presId="urn:microsoft.com/office/officeart/2005/8/layout/orgChart1"/>
    <dgm:cxn modelId="{3A374803-5169-421D-8772-820C55A3A36E}" type="presParOf" srcId="{F83C5103-3298-4759-80BC-F565AFAAB10B}" destId="{FB4D0A3A-7D4A-42BD-8E67-2FE193328757}" srcOrd="0" destOrd="0" presId="urn:microsoft.com/office/officeart/2005/8/layout/orgChart1"/>
    <dgm:cxn modelId="{37EDD6D6-818C-435E-B32F-9442E441BB99}" type="presParOf" srcId="{F83C5103-3298-4759-80BC-F565AFAAB10B}" destId="{CD36CED6-0888-4861-BB3D-F5933CC398B7}" srcOrd="1" destOrd="0" presId="urn:microsoft.com/office/officeart/2005/8/layout/orgChart1"/>
    <dgm:cxn modelId="{0E8C4E3A-6F91-428C-AE78-DC79EFC66930}" type="presParOf" srcId="{435C79C3-8E7A-43AF-BA62-677BDCEEBDDA}" destId="{61DA0A94-67E7-4B60-8DE4-406F6D03CFF3}" srcOrd="1" destOrd="0" presId="urn:microsoft.com/office/officeart/2005/8/layout/orgChart1"/>
    <dgm:cxn modelId="{6C37C401-67CA-4756-8589-2B57E9BDEFE1}" type="presParOf" srcId="{435C79C3-8E7A-43AF-BA62-677BDCEEBDDA}" destId="{D296664D-394F-48F4-BC17-21A347D85B75}" srcOrd="2" destOrd="0" presId="urn:microsoft.com/office/officeart/2005/8/layout/orgChart1"/>
    <dgm:cxn modelId="{F4472C7A-41A3-4BE4-9ADD-C4AE74B0D468}" type="presParOf" srcId="{8CBBCC67-7187-2745-8623-DF5D05A11E93}" destId="{81F069BA-E963-4D3E-9784-DC74AB090A7E}" srcOrd="2" destOrd="0" presId="urn:microsoft.com/office/officeart/2005/8/layout/orgChart1"/>
    <dgm:cxn modelId="{87B4DAF2-3E4A-4A14-8BCD-E1A754717A1B}" type="presParOf" srcId="{8CBBCC67-7187-2745-8623-DF5D05A11E93}" destId="{BC2E5A4D-04D1-4D46-A733-C9E911415A44}" srcOrd="3" destOrd="0" presId="urn:microsoft.com/office/officeart/2005/8/layout/orgChart1"/>
    <dgm:cxn modelId="{5C17E765-6F42-4CB5-8AF4-E64C496F55A5}" type="presParOf" srcId="{BC2E5A4D-04D1-4D46-A733-C9E911415A44}" destId="{FA57D06B-3D63-4655-8AE4-79DD3EC2496C}" srcOrd="0" destOrd="0" presId="urn:microsoft.com/office/officeart/2005/8/layout/orgChart1"/>
    <dgm:cxn modelId="{8CA21335-24FB-4E8D-A06D-97DF86195547}" type="presParOf" srcId="{FA57D06B-3D63-4655-8AE4-79DD3EC2496C}" destId="{D53E8987-2755-4C03-AEAB-F4EC42891B2D}" srcOrd="0" destOrd="0" presId="urn:microsoft.com/office/officeart/2005/8/layout/orgChart1"/>
    <dgm:cxn modelId="{844A1C04-A223-441B-AEAE-3533D995D147}" type="presParOf" srcId="{FA57D06B-3D63-4655-8AE4-79DD3EC2496C}" destId="{A53DDCCC-3318-4959-840A-DB3347D71E4D}" srcOrd="1" destOrd="0" presId="urn:microsoft.com/office/officeart/2005/8/layout/orgChart1"/>
    <dgm:cxn modelId="{BD6EE51E-9A2A-43C5-9FD1-0828E5AF3062}" type="presParOf" srcId="{BC2E5A4D-04D1-4D46-A733-C9E911415A44}" destId="{C156A021-864A-430C-8D78-661B92918BA0}" srcOrd="1" destOrd="0" presId="urn:microsoft.com/office/officeart/2005/8/layout/orgChart1"/>
    <dgm:cxn modelId="{1081195F-48DF-451A-B65C-CC16592FD4F6}" type="presParOf" srcId="{BC2E5A4D-04D1-4D46-A733-C9E911415A44}" destId="{C5756729-C8F1-4F8C-952E-307CADEB6783}" srcOrd="2" destOrd="0" presId="urn:microsoft.com/office/officeart/2005/8/layout/orgChart1"/>
    <dgm:cxn modelId="{68E9CB51-AC64-4476-882D-F801AE7215D5}" type="presParOf" srcId="{8CBBCC67-7187-2745-8623-DF5D05A11E93}" destId="{7D467397-E2EF-4386-A4B6-EE0A5E88F567}" srcOrd="4" destOrd="0" presId="urn:microsoft.com/office/officeart/2005/8/layout/orgChart1"/>
    <dgm:cxn modelId="{4B6B339F-7EA3-4DB9-A9C8-2AFD2070A595}" type="presParOf" srcId="{8CBBCC67-7187-2745-8623-DF5D05A11E93}" destId="{1D78F4D8-5503-4C46-8CC0-E6846F04396E}" srcOrd="5" destOrd="0" presId="urn:microsoft.com/office/officeart/2005/8/layout/orgChart1"/>
    <dgm:cxn modelId="{27FD3901-9EC5-483E-BED0-B0F5A42E58B8}" type="presParOf" srcId="{1D78F4D8-5503-4C46-8CC0-E6846F04396E}" destId="{FD05E794-7AE9-4FB0-AA2D-80FEBC1BD3B2}" srcOrd="0" destOrd="0" presId="urn:microsoft.com/office/officeart/2005/8/layout/orgChart1"/>
    <dgm:cxn modelId="{2B369E47-A548-4AD4-8D19-AE5A6A9E9D8C}" type="presParOf" srcId="{FD05E794-7AE9-4FB0-AA2D-80FEBC1BD3B2}" destId="{F1D8FF95-7365-4AA3-B3BD-360C5E9B2F27}" srcOrd="0" destOrd="0" presId="urn:microsoft.com/office/officeart/2005/8/layout/orgChart1"/>
    <dgm:cxn modelId="{13C9C51C-620C-470C-A85E-497A6CCB0C2B}" type="presParOf" srcId="{FD05E794-7AE9-4FB0-AA2D-80FEBC1BD3B2}" destId="{80CAC873-4BC1-41B5-A8EE-C40FB2C131DA}" srcOrd="1" destOrd="0" presId="urn:microsoft.com/office/officeart/2005/8/layout/orgChart1"/>
    <dgm:cxn modelId="{4D84C0D1-E4B5-4A1A-A5FC-DEEE3503E290}" type="presParOf" srcId="{1D78F4D8-5503-4C46-8CC0-E6846F04396E}" destId="{43A9362B-3630-4D43-A6DC-C69AB7C4D0E6}" srcOrd="1" destOrd="0" presId="urn:microsoft.com/office/officeart/2005/8/layout/orgChart1"/>
    <dgm:cxn modelId="{EB266658-A6FC-49F3-9156-16AE322045B8}" type="presParOf" srcId="{1D78F4D8-5503-4C46-8CC0-E6846F04396E}" destId="{E1C70590-BE49-4F6A-ABE8-5E92C608C1EF}" srcOrd="2" destOrd="0" presId="urn:microsoft.com/office/officeart/2005/8/layout/orgChart1"/>
    <dgm:cxn modelId="{4880F7C4-770B-4EAC-84B4-2CC46952F50D}" type="presParOf" srcId="{8CBBCC67-7187-2745-8623-DF5D05A11E93}" destId="{2DD7F30F-A60B-43AE-8483-164F049D3086}" srcOrd="6" destOrd="0" presId="urn:microsoft.com/office/officeart/2005/8/layout/orgChart1"/>
    <dgm:cxn modelId="{287436D0-F7D5-40D8-A9AC-AB3DFDAA7134}" type="presParOf" srcId="{8CBBCC67-7187-2745-8623-DF5D05A11E93}" destId="{DA9D8A6B-E953-473D-BEEF-5E3A8C29B1C0}" srcOrd="7" destOrd="0" presId="urn:microsoft.com/office/officeart/2005/8/layout/orgChart1"/>
    <dgm:cxn modelId="{251E9FD1-2DAE-4B56-BF47-6CBBB4C28DF9}" type="presParOf" srcId="{DA9D8A6B-E953-473D-BEEF-5E3A8C29B1C0}" destId="{A0D5890E-D66A-4EC9-B4C2-F4C2A1F39DB2}" srcOrd="0" destOrd="0" presId="urn:microsoft.com/office/officeart/2005/8/layout/orgChart1"/>
    <dgm:cxn modelId="{88BFFCEB-165B-4DA9-B283-AC19B1887D5D}" type="presParOf" srcId="{A0D5890E-D66A-4EC9-B4C2-F4C2A1F39DB2}" destId="{6EB37E63-E30E-4F97-8545-2DB9249793EC}" srcOrd="0" destOrd="0" presId="urn:microsoft.com/office/officeart/2005/8/layout/orgChart1"/>
    <dgm:cxn modelId="{9121D9A5-A6A9-4AA9-99E6-8C71521087C6}" type="presParOf" srcId="{A0D5890E-D66A-4EC9-B4C2-F4C2A1F39DB2}" destId="{61C491E3-892F-4936-B678-832C2D9516A1}" srcOrd="1" destOrd="0" presId="urn:microsoft.com/office/officeart/2005/8/layout/orgChart1"/>
    <dgm:cxn modelId="{7A12E0EF-099A-47B2-8B20-4DDD4676344B}" type="presParOf" srcId="{DA9D8A6B-E953-473D-BEEF-5E3A8C29B1C0}" destId="{16FD45EF-DB94-40DA-AECA-94DA78C6C14A}" srcOrd="1" destOrd="0" presId="urn:microsoft.com/office/officeart/2005/8/layout/orgChart1"/>
    <dgm:cxn modelId="{E229F690-F3AE-4F18-8B23-CE191777E05E}" type="presParOf" srcId="{DA9D8A6B-E953-473D-BEEF-5E3A8C29B1C0}" destId="{8BEB44CC-2263-4B34-AD22-DDA4E09ED02A}" srcOrd="2" destOrd="0" presId="urn:microsoft.com/office/officeart/2005/8/layout/orgChart1"/>
    <dgm:cxn modelId="{CEC78444-31EB-497B-8623-4A2C7F7DB5B0}" type="presParOf" srcId="{8CBBCC67-7187-2745-8623-DF5D05A11E93}" destId="{E7A0BAB5-16D8-47D1-8E33-8CF1E5EF9E8B}" srcOrd="8" destOrd="0" presId="urn:microsoft.com/office/officeart/2005/8/layout/orgChart1"/>
    <dgm:cxn modelId="{8E3DA8BC-9425-46FE-AD6E-767E6E3D1C74}" type="presParOf" srcId="{8CBBCC67-7187-2745-8623-DF5D05A11E93}" destId="{976E0C30-21B8-4D31-B0E1-CF19006D559F}" srcOrd="9" destOrd="0" presId="urn:microsoft.com/office/officeart/2005/8/layout/orgChart1"/>
    <dgm:cxn modelId="{F3760C4A-FBBA-41B8-961F-0930722B5809}" type="presParOf" srcId="{976E0C30-21B8-4D31-B0E1-CF19006D559F}" destId="{88847EC9-E95D-4797-8585-FDB2EEEAB6F0}" srcOrd="0" destOrd="0" presId="urn:microsoft.com/office/officeart/2005/8/layout/orgChart1"/>
    <dgm:cxn modelId="{C023EEEF-490A-4531-ACE6-0BE5EBB7820A}" type="presParOf" srcId="{88847EC9-E95D-4797-8585-FDB2EEEAB6F0}" destId="{B72B3584-B798-4C3E-9755-1C957FEAEF1F}" srcOrd="0" destOrd="0" presId="urn:microsoft.com/office/officeart/2005/8/layout/orgChart1"/>
    <dgm:cxn modelId="{DD83AD26-C437-4C52-9523-BA5966FC224B}" type="presParOf" srcId="{88847EC9-E95D-4797-8585-FDB2EEEAB6F0}" destId="{EEB1E576-D869-46AC-832D-76F56F936DD4}" srcOrd="1" destOrd="0" presId="urn:microsoft.com/office/officeart/2005/8/layout/orgChart1"/>
    <dgm:cxn modelId="{67A3BCD6-1BC5-46BC-97A7-1BDCFF95ED2A}" type="presParOf" srcId="{976E0C30-21B8-4D31-B0E1-CF19006D559F}" destId="{73B10DA8-AA68-4C2F-8CE5-7DE59502E872}" srcOrd="1" destOrd="0" presId="urn:microsoft.com/office/officeart/2005/8/layout/orgChart1"/>
    <dgm:cxn modelId="{BCA92A93-1066-46BA-BE89-9BDB6C843CDB}" type="presParOf" srcId="{976E0C30-21B8-4D31-B0E1-CF19006D559F}" destId="{8644008C-70C9-4253-B364-560E128CEDCB}" srcOrd="2" destOrd="0" presId="urn:microsoft.com/office/officeart/2005/8/layout/orgChart1"/>
    <dgm:cxn modelId="{9665A704-5F9F-481F-A21C-22E7EED5D76E}" type="presParOf" srcId="{65A99F46-1F41-2943-A260-76EAD7BA6B26}" destId="{3F8E5D1C-1F5B-3A4A-9361-45026A8F0362}" srcOrd="2" destOrd="0" presId="urn:microsoft.com/office/officeart/2005/8/layout/orgChart1"/>
    <dgm:cxn modelId="{F89842AB-E733-41CA-BD3C-8DAE4F049E2C}" type="presParOf" srcId="{B59D2CBE-3E25-B84A-B9FE-C0B4FE31CDED}" destId="{E2752486-75C1-AB45-BF45-A36A51484C2E}" srcOrd="2" destOrd="0" presId="urn:microsoft.com/office/officeart/2005/8/layout/orgChart1"/>
    <dgm:cxn modelId="{6207E0F2-218E-4568-9B8A-4E6D6F8CC5CE}" type="presParOf" srcId="{62E89C82-4847-4BD7-8901-A5226AC51413}" destId="{FAFE70DB-E701-274F-AB8F-A7B14C1D76FD}" srcOrd="6" destOrd="0" presId="urn:microsoft.com/office/officeart/2005/8/layout/orgChart1"/>
    <dgm:cxn modelId="{7E6301C3-3734-4339-9CE2-A348B21A6D7F}" type="presParOf" srcId="{62E89C82-4847-4BD7-8901-A5226AC51413}" destId="{92D8E76B-18F9-BF4F-883B-E93D767A2726}" srcOrd="7" destOrd="0" presId="urn:microsoft.com/office/officeart/2005/8/layout/orgChart1"/>
    <dgm:cxn modelId="{2DF1B6B9-3C1D-407D-953A-A8BAD7998E5C}" type="presParOf" srcId="{92D8E76B-18F9-BF4F-883B-E93D767A2726}" destId="{6E621868-5451-734E-A421-A4C92D2BDF06}" srcOrd="0" destOrd="0" presId="urn:microsoft.com/office/officeart/2005/8/layout/orgChart1"/>
    <dgm:cxn modelId="{F988D1A7-0ADE-4AF8-ADE6-FC78981AC55B}" type="presParOf" srcId="{6E621868-5451-734E-A421-A4C92D2BDF06}" destId="{67F212A0-378F-FE43-8B6E-8E7FA8A25F8D}" srcOrd="0" destOrd="0" presId="urn:microsoft.com/office/officeart/2005/8/layout/orgChart1"/>
    <dgm:cxn modelId="{81F28697-C247-447F-8630-8E26CC4F9A16}" type="presParOf" srcId="{6E621868-5451-734E-A421-A4C92D2BDF06}" destId="{DC536DCC-1CC4-4E4A-A721-EFA042CC5A8E}" srcOrd="1" destOrd="0" presId="urn:microsoft.com/office/officeart/2005/8/layout/orgChart1"/>
    <dgm:cxn modelId="{33431C69-122C-43A8-A89A-03D0AF1A8575}" type="presParOf" srcId="{92D8E76B-18F9-BF4F-883B-E93D767A2726}" destId="{12B30316-2786-C44C-BD8C-F19DC05B25F3}" srcOrd="1" destOrd="0" presId="urn:microsoft.com/office/officeart/2005/8/layout/orgChart1"/>
    <dgm:cxn modelId="{F37A0B13-6ECE-4865-834D-67610D4EE813}" type="presParOf" srcId="{12B30316-2786-C44C-BD8C-F19DC05B25F3}" destId="{2BFB70E1-6358-C046-B49D-EF168CD659C9}" srcOrd="0" destOrd="0" presId="urn:microsoft.com/office/officeart/2005/8/layout/orgChart1"/>
    <dgm:cxn modelId="{E3DC3E17-1AB0-4B71-88C6-2DE71399C587}" type="presParOf" srcId="{12B30316-2786-C44C-BD8C-F19DC05B25F3}" destId="{17E8091D-33D2-A44C-9B3B-0FBA43119D97}" srcOrd="1" destOrd="0" presId="urn:microsoft.com/office/officeart/2005/8/layout/orgChart1"/>
    <dgm:cxn modelId="{CC81600A-18ED-40E3-8E24-949C4180B57F}" type="presParOf" srcId="{17E8091D-33D2-A44C-9B3B-0FBA43119D97}" destId="{F9C78DD9-9FBE-1544-B009-D3EDAF769BDC}" srcOrd="0" destOrd="0" presId="urn:microsoft.com/office/officeart/2005/8/layout/orgChart1"/>
    <dgm:cxn modelId="{4A6BA1B6-BBD0-4B37-A587-1869B6D35AF2}" type="presParOf" srcId="{F9C78DD9-9FBE-1544-B009-D3EDAF769BDC}" destId="{E20B1567-F7AB-B640-A8BC-24C40405B5FF}" srcOrd="0" destOrd="0" presId="urn:microsoft.com/office/officeart/2005/8/layout/orgChart1"/>
    <dgm:cxn modelId="{59A1CF48-585F-4BF0-A8EE-87AC2648B778}" type="presParOf" srcId="{F9C78DD9-9FBE-1544-B009-D3EDAF769BDC}" destId="{D910447B-2341-C344-AE61-27485AA89C9C}" srcOrd="1" destOrd="0" presId="urn:microsoft.com/office/officeart/2005/8/layout/orgChart1"/>
    <dgm:cxn modelId="{EB70585C-2CEF-4DA6-9A31-FFEEBE5BB60D}" type="presParOf" srcId="{17E8091D-33D2-A44C-9B3B-0FBA43119D97}" destId="{A9C0C0E6-E19C-4441-AA3D-40C21A4D6C80}" srcOrd="1" destOrd="0" presId="urn:microsoft.com/office/officeart/2005/8/layout/orgChart1"/>
    <dgm:cxn modelId="{B2640A2D-5EA6-428E-B82C-E346AB275462}" type="presParOf" srcId="{A9C0C0E6-E19C-4441-AA3D-40C21A4D6C80}" destId="{4AA88A19-2859-4F16-9165-BAD7C78F764F}" srcOrd="0" destOrd="0" presId="urn:microsoft.com/office/officeart/2005/8/layout/orgChart1"/>
    <dgm:cxn modelId="{FACFC99F-27CF-40D4-B6CF-46778EE5F39C}" type="presParOf" srcId="{A9C0C0E6-E19C-4441-AA3D-40C21A4D6C80}" destId="{CEA57633-3C87-4702-BF58-1E321F9AA092}" srcOrd="1" destOrd="0" presId="urn:microsoft.com/office/officeart/2005/8/layout/orgChart1"/>
    <dgm:cxn modelId="{21915D7D-3B66-47D9-A578-2D2AE4A46B00}" type="presParOf" srcId="{CEA57633-3C87-4702-BF58-1E321F9AA092}" destId="{2FF71D50-5B2B-4806-ACF5-7DEC89307611}" srcOrd="0" destOrd="0" presId="urn:microsoft.com/office/officeart/2005/8/layout/orgChart1"/>
    <dgm:cxn modelId="{2EFA2FAD-9584-44D3-A06E-C4B9F5F0C9E7}" type="presParOf" srcId="{2FF71D50-5B2B-4806-ACF5-7DEC89307611}" destId="{0654BFF0-52F5-4E5D-B55C-045E40E72AB5}" srcOrd="0" destOrd="0" presId="urn:microsoft.com/office/officeart/2005/8/layout/orgChart1"/>
    <dgm:cxn modelId="{C7763B9D-5878-4B77-A7EE-CA0B98E94116}" type="presParOf" srcId="{2FF71D50-5B2B-4806-ACF5-7DEC89307611}" destId="{74BF1D21-87AF-429A-ACE1-FC9ED7D2CF73}" srcOrd="1" destOrd="0" presId="urn:microsoft.com/office/officeart/2005/8/layout/orgChart1"/>
    <dgm:cxn modelId="{0E9237F7-F15E-40FC-9478-8FD2981C25F2}" type="presParOf" srcId="{CEA57633-3C87-4702-BF58-1E321F9AA092}" destId="{1BDB4652-3969-4DC0-8FF7-1E97A5B7F156}" srcOrd="1" destOrd="0" presId="urn:microsoft.com/office/officeart/2005/8/layout/orgChart1"/>
    <dgm:cxn modelId="{365C7602-2DB6-4707-A17D-19DCCFD25A33}" type="presParOf" srcId="{CEA57633-3C87-4702-BF58-1E321F9AA092}" destId="{868133BE-7EBC-4B73-A451-8DF4348B253B}" srcOrd="2" destOrd="0" presId="urn:microsoft.com/office/officeart/2005/8/layout/orgChart1"/>
    <dgm:cxn modelId="{3AE2FDF4-0B4E-440F-9F6D-481DDE3740F8}" type="presParOf" srcId="{A9C0C0E6-E19C-4441-AA3D-40C21A4D6C80}" destId="{7C24D44B-93BD-402E-B2CC-896E80C7926F}" srcOrd="2" destOrd="0" presId="urn:microsoft.com/office/officeart/2005/8/layout/orgChart1"/>
    <dgm:cxn modelId="{FE6C8CDA-9E67-4728-9845-EF9F30F80C9C}" type="presParOf" srcId="{A9C0C0E6-E19C-4441-AA3D-40C21A4D6C80}" destId="{459B5DF9-086F-473A-86AF-838970A50340}" srcOrd="3" destOrd="0" presId="urn:microsoft.com/office/officeart/2005/8/layout/orgChart1"/>
    <dgm:cxn modelId="{B5656705-9425-4BF1-9CC0-E965AE3C2492}" type="presParOf" srcId="{459B5DF9-086F-473A-86AF-838970A50340}" destId="{2327B210-A7BE-4A56-83FD-7FEE0B8D6C6E}" srcOrd="0" destOrd="0" presId="urn:microsoft.com/office/officeart/2005/8/layout/orgChart1"/>
    <dgm:cxn modelId="{AEA29926-882E-4A46-89EC-3C6FD361095F}" type="presParOf" srcId="{2327B210-A7BE-4A56-83FD-7FEE0B8D6C6E}" destId="{FF0A489B-2DC2-4D50-9774-587EB40855DF}" srcOrd="0" destOrd="0" presId="urn:microsoft.com/office/officeart/2005/8/layout/orgChart1"/>
    <dgm:cxn modelId="{F3177E82-B8F5-4E8B-B23F-4C8CB71DB9E3}" type="presParOf" srcId="{2327B210-A7BE-4A56-83FD-7FEE0B8D6C6E}" destId="{17E2471E-5D21-4A4B-8A8B-57B25866104D}" srcOrd="1" destOrd="0" presId="urn:microsoft.com/office/officeart/2005/8/layout/orgChart1"/>
    <dgm:cxn modelId="{21E9E438-C1D6-4071-8A52-2D85350A61DE}" type="presParOf" srcId="{459B5DF9-086F-473A-86AF-838970A50340}" destId="{48CCF2D0-68C8-4033-922E-28F67C1897AA}" srcOrd="1" destOrd="0" presId="urn:microsoft.com/office/officeart/2005/8/layout/orgChart1"/>
    <dgm:cxn modelId="{C08A972F-1F17-4C5F-B57B-C5C306289757}" type="presParOf" srcId="{459B5DF9-086F-473A-86AF-838970A50340}" destId="{1CE7D93A-2A45-4429-9FE5-266D34A2E1B5}" srcOrd="2" destOrd="0" presId="urn:microsoft.com/office/officeart/2005/8/layout/orgChart1"/>
    <dgm:cxn modelId="{A4A95E54-BD05-406C-A32E-27A37434FB62}" type="presParOf" srcId="{A9C0C0E6-E19C-4441-AA3D-40C21A4D6C80}" destId="{8BA01AD4-6E36-48EC-A56D-323C20C538CF}" srcOrd="4" destOrd="0" presId="urn:microsoft.com/office/officeart/2005/8/layout/orgChart1"/>
    <dgm:cxn modelId="{DD1EB172-2989-4154-9B28-BACA94AAB8C5}" type="presParOf" srcId="{A9C0C0E6-E19C-4441-AA3D-40C21A4D6C80}" destId="{BC7439AD-7E65-40A8-A91C-C0EC647F5592}" srcOrd="5" destOrd="0" presId="urn:microsoft.com/office/officeart/2005/8/layout/orgChart1"/>
    <dgm:cxn modelId="{37586C34-18F5-4ECF-B29C-D51016F723AC}" type="presParOf" srcId="{BC7439AD-7E65-40A8-A91C-C0EC647F5592}" destId="{1BA38AF9-B978-4C5D-BFC8-B75A9966ADA0}" srcOrd="0" destOrd="0" presId="urn:microsoft.com/office/officeart/2005/8/layout/orgChart1"/>
    <dgm:cxn modelId="{CD24E089-5DE4-4D20-9E5D-2791F69307FC}" type="presParOf" srcId="{1BA38AF9-B978-4C5D-BFC8-B75A9966ADA0}" destId="{75DC7FF3-99FA-4A43-A477-B7B7A4C07158}" srcOrd="0" destOrd="0" presId="urn:microsoft.com/office/officeart/2005/8/layout/orgChart1"/>
    <dgm:cxn modelId="{419083D9-63B2-46D1-9021-C4128972688E}" type="presParOf" srcId="{1BA38AF9-B978-4C5D-BFC8-B75A9966ADA0}" destId="{12EC2D20-3C4E-4215-81D2-932C35AB7ABA}" srcOrd="1" destOrd="0" presId="urn:microsoft.com/office/officeart/2005/8/layout/orgChart1"/>
    <dgm:cxn modelId="{20E7B4B1-32AF-4471-BDA0-9CEB3672EBCE}" type="presParOf" srcId="{BC7439AD-7E65-40A8-A91C-C0EC647F5592}" destId="{251B8308-77CD-4621-BC71-D601A8CDC803}" srcOrd="1" destOrd="0" presId="urn:microsoft.com/office/officeart/2005/8/layout/orgChart1"/>
    <dgm:cxn modelId="{33520A9C-8C77-4ABE-BD98-64EE230A9E0A}" type="presParOf" srcId="{BC7439AD-7E65-40A8-A91C-C0EC647F5592}" destId="{E8686974-8CD5-40B5-9BD1-25C97B2FAD9E}" srcOrd="2" destOrd="0" presId="urn:microsoft.com/office/officeart/2005/8/layout/orgChart1"/>
    <dgm:cxn modelId="{461AF14B-E71B-41A8-B42C-C50F19DCEC03}" type="presParOf" srcId="{A9C0C0E6-E19C-4441-AA3D-40C21A4D6C80}" destId="{F85C8C5A-D6AF-4995-83FB-8D68552E7972}" srcOrd="6" destOrd="0" presId="urn:microsoft.com/office/officeart/2005/8/layout/orgChart1"/>
    <dgm:cxn modelId="{30121A53-A69D-4DA1-8681-706F7DD7CE95}" type="presParOf" srcId="{A9C0C0E6-E19C-4441-AA3D-40C21A4D6C80}" destId="{4E4C757D-B50A-42C5-8BC5-FA1D87416E85}" srcOrd="7" destOrd="0" presId="urn:microsoft.com/office/officeart/2005/8/layout/orgChart1"/>
    <dgm:cxn modelId="{768AED1F-5946-4CFC-ACDC-473C7A7709F9}" type="presParOf" srcId="{4E4C757D-B50A-42C5-8BC5-FA1D87416E85}" destId="{FDA2F50E-1195-49A6-98D3-751D6E8172C1}" srcOrd="0" destOrd="0" presId="urn:microsoft.com/office/officeart/2005/8/layout/orgChart1"/>
    <dgm:cxn modelId="{8D17CB6F-6526-4702-913B-6866391E8603}" type="presParOf" srcId="{FDA2F50E-1195-49A6-98D3-751D6E8172C1}" destId="{3030C0A7-AC7A-48CA-A615-30DD1C1E344B}" srcOrd="0" destOrd="0" presId="urn:microsoft.com/office/officeart/2005/8/layout/orgChart1"/>
    <dgm:cxn modelId="{E63F3768-E9E6-476E-A2DA-47B00220D8D4}" type="presParOf" srcId="{FDA2F50E-1195-49A6-98D3-751D6E8172C1}" destId="{5CA5ECF2-63A9-429C-85FD-2BAE95A00E25}" srcOrd="1" destOrd="0" presId="urn:microsoft.com/office/officeart/2005/8/layout/orgChart1"/>
    <dgm:cxn modelId="{D78B6357-3DCB-499E-AFC7-EE28520196F1}" type="presParOf" srcId="{4E4C757D-B50A-42C5-8BC5-FA1D87416E85}" destId="{CEFD6C7A-5CD3-4AE7-9167-CBC04CB27A96}" srcOrd="1" destOrd="0" presId="urn:microsoft.com/office/officeart/2005/8/layout/orgChart1"/>
    <dgm:cxn modelId="{98B4F45A-B27D-408E-A808-4B19BB04875C}" type="presParOf" srcId="{4E4C757D-B50A-42C5-8BC5-FA1D87416E85}" destId="{39B44035-0036-4FC6-B3CE-CCCFA23FA59D}" srcOrd="2" destOrd="0" presId="urn:microsoft.com/office/officeart/2005/8/layout/orgChart1"/>
    <dgm:cxn modelId="{C918A468-6734-48BE-A3D3-941EF8467403}" type="presParOf" srcId="{A9C0C0E6-E19C-4441-AA3D-40C21A4D6C80}" destId="{3FD0C18A-0014-46D6-BE70-9CEE461C4EF1}" srcOrd="8" destOrd="0" presId="urn:microsoft.com/office/officeart/2005/8/layout/orgChart1"/>
    <dgm:cxn modelId="{2C1FA324-EC4D-48CC-8018-CC31D61AB9CA}" type="presParOf" srcId="{A9C0C0E6-E19C-4441-AA3D-40C21A4D6C80}" destId="{8749F603-D005-48C8-8854-9C1382B4F631}" srcOrd="9" destOrd="0" presId="urn:microsoft.com/office/officeart/2005/8/layout/orgChart1"/>
    <dgm:cxn modelId="{66EBF747-BCF4-4293-843F-54B3253C41B0}" type="presParOf" srcId="{8749F603-D005-48C8-8854-9C1382B4F631}" destId="{EB7FBC69-949D-42F1-82DB-41844E7E67E3}" srcOrd="0" destOrd="0" presId="urn:microsoft.com/office/officeart/2005/8/layout/orgChart1"/>
    <dgm:cxn modelId="{5ACDED6A-2A36-494F-B269-00DF7621BB36}" type="presParOf" srcId="{EB7FBC69-949D-42F1-82DB-41844E7E67E3}" destId="{3B707225-FAC9-40A1-8AD6-BAF3048062E0}" srcOrd="0" destOrd="0" presId="urn:microsoft.com/office/officeart/2005/8/layout/orgChart1"/>
    <dgm:cxn modelId="{94C93A6F-3026-4056-BC51-B89C5AA8D4CC}" type="presParOf" srcId="{EB7FBC69-949D-42F1-82DB-41844E7E67E3}" destId="{66F646D9-15BF-489D-9B6B-E20E5637F3E6}" srcOrd="1" destOrd="0" presId="urn:microsoft.com/office/officeart/2005/8/layout/orgChart1"/>
    <dgm:cxn modelId="{D04E16B6-D507-4869-9EEF-D208B449538B}" type="presParOf" srcId="{8749F603-D005-48C8-8854-9C1382B4F631}" destId="{22DAF385-13AE-4539-95A3-F7B61606105C}" srcOrd="1" destOrd="0" presId="urn:microsoft.com/office/officeart/2005/8/layout/orgChart1"/>
    <dgm:cxn modelId="{A14193C9-60B0-4065-9655-6891DE00FDBF}" type="presParOf" srcId="{8749F603-D005-48C8-8854-9C1382B4F631}" destId="{7D3BFED9-B443-4E11-9BBD-2CE73398D42C}" srcOrd="2" destOrd="0" presId="urn:microsoft.com/office/officeart/2005/8/layout/orgChart1"/>
    <dgm:cxn modelId="{A393D010-49FF-4781-9EB1-69947D156ECE}" type="presParOf" srcId="{17E8091D-33D2-A44C-9B3B-0FBA43119D97}" destId="{E3531687-42BB-7F4C-A61E-B3615146AE1E}" srcOrd="2" destOrd="0" presId="urn:microsoft.com/office/officeart/2005/8/layout/orgChart1"/>
    <dgm:cxn modelId="{AB35009D-97DC-48BD-A3E6-0F45C9ECFD29}" type="presParOf" srcId="{92D8E76B-18F9-BF4F-883B-E93D767A2726}" destId="{D78E4E97-6D1F-1F4E-99B0-289EF2B87C3C}" srcOrd="2" destOrd="0" presId="urn:microsoft.com/office/officeart/2005/8/layout/orgChart1"/>
    <dgm:cxn modelId="{11027CC2-4FD6-437E-B5CC-F6C86B5A609C}" type="presParOf" srcId="{62E89C82-4847-4BD7-8901-A5226AC51413}" destId="{59CF04E3-68AC-4DBB-B4FD-A4ABE68E14A3}" srcOrd="8" destOrd="0" presId="urn:microsoft.com/office/officeart/2005/8/layout/orgChart1"/>
    <dgm:cxn modelId="{7D9CFF75-F001-47E6-937F-F7A9283B4AFA}" type="presParOf" srcId="{62E89C82-4847-4BD7-8901-A5226AC51413}" destId="{E55EE333-FF14-4C85-89D9-BE7CE5A46468}" srcOrd="9" destOrd="0" presId="urn:microsoft.com/office/officeart/2005/8/layout/orgChart1"/>
    <dgm:cxn modelId="{B8761DA0-6593-4421-945E-5B938EFF761C}" type="presParOf" srcId="{E55EE333-FF14-4C85-89D9-BE7CE5A46468}" destId="{C95A0D76-0936-4106-83DE-ABE8AD051F09}" srcOrd="0" destOrd="0" presId="urn:microsoft.com/office/officeart/2005/8/layout/orgChart1"/>
    <dgm:cxn modelId="{C95DA4D6-10BF-4771-9335-FF3D43C26CA2}" type="presParOf" srcId="{C95A0D76-0936-4106-83DE-ABE8AD051F09}" destId="{C73614DD-E6E6-4912-81A1-8CAD5268A7F5}" srcOrd="0" destOrd="0" presId="urn:microsoft.com/office/officeart/2005/8/layout/orgChart1"/>
    <dgm:cxn modelId="{F58D1177-C637-4BE7-8C5C-7174A676D7E7}" type="presParOf" srcId="{C95A0D76-0936-4106-83DE-ABE8AD051F09}" destId="{D649238B-5A52-4318-BA67-0E222243292D}" srcOrd="1" destOrd="0" presId="urn:microsoft.com/office/officeart/2005/8/layout/orgChart1"/>
    <dgm:cxn modelId="{9E668E27-1602-4B92-8439-D74B52DC08F9}" type="presParOf" srcId="{E55EE333-FF14-4C85-89D9-BE7CE5A46468}" destId="{633950FA-9487-49AA-AE3A-5DE0DAF23327}" srcOrd="1" destOrd="0" presId="urn:microsoft.com/office/officeart/2005/8/layout/orgChart1"/>
    <dgm:cxn modelId="{0702B220-58CC-4777-BE38-8C9AB166D11E}" type="presParOf" srcId="{633950FA-9487-49AA-AE3A-5DE0DAF23327}" destId="{4E0EB8BC-1B36-4208-884B-8CC11B282EB5}" srcOrd="0" destOrd="0" presId="urn:microsoft.com/office/officeart/2005/8/layout/orgChart1"/>
    <dgm:cxn modelId="{BA6934C1-946F-4A94-A0EA-22FDC9617190}" type="presParOf" srcId="{633950FA-9487-49AA-AE3A-5DE0DAF23327}" destId="{565793BE-1F56-4E18-8DA5-0B385322FA74}" srcOrd="1" destOrd="0" presId="urn:microsoft.com/office/officeart/2005/8/layout/orgChart1"/>
    <dgm:cxn modelId="{8295D87F-0F89-4C54-BE3F-D0B6FD6CEFDC}" type="presParOf" srcId="{565793BE-1F56-4E18-8DA5-0B385322FA74}" destId="{F6D6065D-FA01-4C7D-834C-5B94EB079247}" srcOrd="0" destOrd="0" presId="urn:microsoft.com/office/officeart/2005/8/layout/orgChart1"/>
    <dgm:cxn modelId="{BFBD84E0-F407-4BCA-9232-96070B8B57EC}" type="presParOf" srcId="{F6D6065D-FA01-4C7D-834C-5B94EB079247}" destId="{A2910242-A3BE-4272-86B9-88E8E407CAAB}" srcOrd="0" destOrd="0" presId="urn:microsoft.com/office/officeart/2005/8/layout/orgChart1"/>
    <dgm:cxn modelId="{BC394109-CB15-47C3-BB5B-97600E1E6E4D}" type="presParOf" srcId="{F6D6065D-FA01-4C7D-834C-5B94EB079247}" destId="{CB4386D5-5089-4DF4-AAFD-3A4F558DA957}" srcOrd="1" destOrd="0" presId="urn:microsoft.com/office/officeart/2005/8/layout/orgChart1"/>
    <dgm:cxn modelId="{5A331BF4-B8DD-4203-B6C6-8CBACFCF6C26}" type="presParOf" srcId="{565793BE-1F56-4E18-8DA5-0B385322FA74}" destId="{7F424688-669C-4C5D-A8A9-3903B8B31EFA}" srcOrd="1" destOrd="0" presId="urn:microsoft.com/office/officeart/2005/8/layout/orgChart1"/>
    <dgm:cxn modelId="{AF518C77-2DED-4827-8740-3258DFAF703E}" type="presParOf" srcId="{7F424688-669C-4C5D-A8A9-3903B8B31EFA}" destId="{7B335EC2-E16D-46AE-8F25-76E2BDAD96C0}" srcOrd="0" destOrd="0" presId="urn:microsoft.com/office/officeart/2005/8/layout/orgChart1"/>
    <dgm:cxn modelId="{55BDA90F-FB90-4834-9981-5B0F95531415}" type="presParOf" srcId="{7F424688-669C-4C5D-A8A9-3903B8B31EFA}" destId="{E66BA3C9-812A-41F7-AB41-017D09356501}" srcOrd="1" destOrd="0" presId="urn:microsoft.com/office/officeart/2005/8/layout/orgChart1"/>
    <dgm:cxn modelId="{7546E759-E2FC-409F-A7DF-25C0E6CE21B5}" type="presParOf" srcId="{E66BA3C9-812A-41F7-AB41-017D09356501}" destId="{A0FEED0B-8C31-41C8-8B4B-C14DD668C910}" srcOrd="0" destOrd="0" presId="urn:microsoft.com/office/officeart/2005/8/layout/orgChart1"/>
    <dgm:cxn modelId="{1DC0AD31-F7C8-4E56-9829-B6FBFB4CF727}" type="presParOf" srcId="{A0FEED0B-8C31-41C8-8B4B-C14DD668C910}" destId="{F7D50ADD-7E66-46AB-8348-3E24897D9060}" srcOrd="0" destOrd="0" presId="urn:microsoft.com/office/officeart/2005/8/layout/orgChart1"/>
    <dgm:cxn modelId="{B9D6E27A-902F-4328-9509-23F87215A584}" type="presParOf" srcId="{A0FEED0B-8C31-41C8-8B4B-C14DD668C910}" destId="{91255762-DD53-4FEC-BB75-759278DBFB0E}" srcOrd="1" destOrd="0" presId="urn:microsoft.com/office/officeart/2005/8/layout/orgChart1"/>
    <dgm:cxn modelId="{C2D3FDB8-B5BD-4D06-9FDB-5F48382F74F4}" type="presParOf" srcId="{E66BA3C9-812A-41F7-AB41-017D09356501}" destId="{D0FEDA76-061C-470D-9795-442CC8D766F7}" srcOrd="1" destOrd="0" presId="urn:microsoft.com/office/officeart/2005/8/layout/orgChart1"/>
    <dgm:cxn modelId="{61536453-4DF0-4547-90B2-0087A8518BA6}" type="presParOf" srcId="{E66BA3C9-812A-41F7-AB41-017D09356501}" destId="{CD4D467B-125F-4AE3-9CEF-F79F3AEB96CB}" srcOrd="2" destOrd="0" presId="urn:microsoft.com/office/officeart/2005/8/layout/orgChart1"/>
    <dgm:cxn modelId="{C3900B38-68EE-4A95-BDDB-31BF9664C362}" type="presParOf" srcId="{565793BE-1F56-4E18-8DA5-0B385322FA74}" destId="{D3D9E0A6-B41F-438A-A11C-4B971E69367B}" srcOrd="2" destOrd="0" presId="urn:microsoft.com/office/officeart/2005/8/layout/orgChart1"/>
    <dgm:cxn modelId="{D445C655-560E-43FE-B492-2CB1040B6FD2}" type="presParOf" srcId="{E55EE333-FF14-4C85-89D9-BE7CE5A46468}" destId="{8773479C-1CC7-4363-A6DA-3ADF074E903F}" srcOrd="2" destOrd="0" presId="urn:microsoft.com/office/officeart/2005/8/layout/orgChart1"/>
    <dgm:cxn modelId="{838072CE-87B2-4137-BE2C-D2A0BAF90D56}" type="presParOf" srcId="{62E89C82-4847-4BD7-8901-A5226AC51413}" destId="{C703BD35-9110-45E3-83F4-758C1EFB9E33}" srcOrd="10" destOrd="0" presId="urn:microsoft.com/office/officeart/2005/8/layout/orgChart1"/>
    <dgm:cxn modelId="{BB94810B-B8E8-4EAF-8454-9C4E4AF0B285}" type="presParOf" srcId="{62E89C82-4847-4BD7-8901-A5226AC51413}" destId="{D2213770-457F-4461-89C6-750FB0DE39BC}" srcOrd="11" destOrd="0" presId="urn:microsoft.com/office/officeart/2005/8/layout/orgChart1"/>
    <dgm:cxn modelId="{A2618C3E-EDD2-42B8-8F6E-808CA1366DA4}" type="presParOf" srcId="{D2213770-457F-4461-89C6-750FB0DE39BC}" destId="{425285E1-C7CE-4705-8D62-59A15ED8ABE4}" srcOrd="0" destOrd="0" presId="urn:microsoft.com/office/officeart/2005/8/layout/orgChart1"/>
    <dgm:cxn modelId="{67267036-5A13-4E41-B97B-820EEDD6ACF6}" type="presParOf" srcId="{425285E1-C7CE-4705-8D62-59A15ED8ABE4}" destId="{E77DF643-94BD-4766-A2F5-DE7AF5B951AF}" srcOrd="0" destOrd="0" presId="urn:microsoft.com/office/officeart/2005/8/layout/orgChart1"/>
    <dgm:cxn modelId="{8BC02891-6DE7-4EC6-811E-EA677AF22F92}" type="presParOf" srcId="{425285E1-C7CE-4705-8D62-59A15ED8ABE4}" destId="{28723AD3-C320-48AD-ABC4-ECF94EA7365F}" srcOrd="1" destOrd="0" presId="urn:microsoft.com/office/officeart/2005/8/layout/orgChart1"/>
    <dgm:cxn modelId="{4D4A1C5E-C556-49DE-9401-FD1535121B6B}" type="presParOf" srcId="{D2213770-457F-4461-89C6-750FB0DE39BC}" destId="{0B6080F4-7D4A-406E-9FD4-759A02BE885A}" srcOrd="1" destOrd="0" presId="urn:microsoft.com/office/officeart/2005/8/layout/orgChart1"/>
    <dgm:cxn modelId="{17E65752-EAD5-487A-AD6B-FCAEFD0586AE}" type="presParOf" srcId="{0B6080F4-7D4A-406E-9FD4-759A02BE885A}" destId="{A1A6C5A8-BBC3-4B04-A2BC-5321E5045C18}" srcOrd="0" destOrd="0" presId="urn:microsoft.com/office/officeart/2005/8/layout/orgChart1"/>
    <dgm:cxn modelId="{487D2190-6D68-473C-8583-FD91E7FA0236}" type="presParOf" srcId="{0B6080F4-7D4A-406E-9FD4-759A02BE885A}" destId="{A759BDCC-D177-4FDE-B083-4151E49AFFC8}" srcOrd="1" destOrd="0" presId="urn:microsoft.com/office/officeart/2005/8/layout/orgChart1"/>
    <dgm:cxn modelId="{97BA2855-ED77-4A35-9071-614F42449841}" type="presParOf" srcId="{A759BDCC-D177-4FDE-B083-4151E49AFFC8}" destId="{AB511A6A-CF1B-493F-A564-0B41DD9D8203}" srcOrd="0" destOrd="0" presId="urn:microsoft.com/office/officeart/2005/8/layout/orgChart1"/>
    <dgm:cxn modelId="{E6786A5E-B4BB-4302-A08D-5EAE5A9FB77E}" type="presParOf" srcId="{AB511A6A-CF1B-493F-A564-0B41DD9D8203}" destId="{44C7B4C9-1100-4C51-8B51-8AF4393800AB}" srcOrd="0" destOrd="0" presId="urn:microsoft.com/office/officeart/2005/8/layout/orgChart1"/>
    <dgm:cxn modelId="{69FC47A0-2FAB-4B9C-8FFD-E1265F000F40}" type="presParOf" srcId="{AB511A6A-CF1B-493F-A564-0B41DD9D8203}" destId="{080C1C57-FAEE-4F97-BD4E-8D4C9F284E5A}" srcOrd="1" destOrd="0" presId="urn:microsoft.com/office/officeart/2005/8/layout/orgChart1"/>
    <dgm:cxn modelId="{3541397B-5F26-4538-B0A7-233EF2C93D2C}" type="presParOf" srcId="{A759BDCC-D177-4FDE-B083-4151E49AFFC8}" destId="{D949FB36-EAE1-477B-8216-89A4606CEB55}" srcOrd="1" destOrd="0" presId="urn:microsoft.com/office/officeart/2005/8/layout/orgChart1"/>
    <dgm:cxn modelId="{FC0B48C9-D23F-4AB7-A4F7-C1D28F731741}" type="presParOf" srcId="{D949FB36-EAE1-477B-8216-89A4606CEB55}" destId="{3BC3A651-3224-40C3-AC56-A787CB2054FF}" srcOrd="0" destOrd="0" presId="urn:microsoft.com/office/officeart/2005/8/layout/orgChart1"/>
    <dgm:cxn modelId="{40D6A244-97DE-43D1-B2CD-D69E2D89CB09}" type="presParOf" srcId="{D949FB36-EAE1-477B-8216-89A4606CEB55}" destId="{FED9E7A2-27AD-4E80-A446-7FD7C43139EE}" srcOrd="1" destOrd="0" presId="urn:microsoft.com/office/officeart/2005/8/layout/orgChart1"/>
    <dgm:cxn modelId="{AECE6253-6140-4DBA-91C4-8D71FD897C21}" type="presParOf" srcId="{FED9E7A2-27AD-4E80-A446-7FD7C43139EE}" destId="{99D204FB-27CF-4703-B6B3-DD84F4D78965}" srcOrd="0" destOrd="0" presId="urn:microsoft.com/office/officeart/2005/8/layout/orgChart1"/>
    <dgm:cxn modelId="{76540CAB-6B01-4F9F-8620-D5BA98A55D9F}" type="presParOf" srcId="{99D204FB-27CF-4703-B6B3-DD84F4D78965}" destId="{E245ADDF-E33D-4E42-84B3-3EE1A5B1776A}" srcOrd="0" destOrd="0" presId="urn:microsoft.com/office/officeart/2005/8/layout/orgChart1"/>
    <dgm:cxn modelId="{627BDFDB-8A81-4B48-8684-88DC9F621F01}" type="presParOf" srcId="{99D204FB-27CF-4703-B6B3-DD84F4D78965}" destId="{9AAC3137-C0B1-47A1-BE1D-5F002235ECCC}" srcOrd="1" destOrd="0" presId="urn:microsoft.com/office/officeart/2005/8/layout/orgChart1"/>
    <dgm:cxn modelId="{33C62740-500C-4A41-AC13-6BBD76D788D7}" type="presParOf" srcId="{FED9E7A2-27AD-4E80-A446-7FD7C43139EE}" destId="{BE082370-CE73-41DF-9099-D6CB1C605CD8}" srcOrd="1" destOrd="0" presId="urn:microsoft.com/office/officeart/2005/8/layout/orgChart1"/>
    <dgm:cxn modelId="{87298EEA-C951-4146-9628-A6865DD2BAA0}" type="presParOf" srcId="{FED9E7A2-27AD-4E80-A446-7FD7C43139EE}" destId="{6AA77ECC-726F-446A-9AA0-0A349CD157F1}" srcOrd="2" destOrd="0" presId="urn:microsoft.com/office/officeart/2005/8/layout/orgChart1"/>
    <dgm:cxn modelId="{4DE2572D-AD48-4B2E-98E0-20F54667E453}" type="presParOf" srcId="{D949FB36-EAE1-477B-8216-89A4606CEB55}" destId="{0607CFE7-19D4-44F9-BD62-F2C05C6B1A5C}" srcOrd="2" destOrd="0" presId="urn:microsoft.com/office/officeart/2005/8/layout/orgChart1"/>
    <dgm:cxn modelId="{F8ACD1D5-7ECC-4F16-82B6-89FE67570F3C}" type="presParOf" srcId="{D949FB36-EAE1-477B-8216-89A4606CEB55}" destId="{D0CB69EB-6E61-452F-9E96-9E32DFC4086C}" srcOrd="3" destOrd="0" presId="urn:microsoft.com/office/officeart/2005/8/layout/orgChart1"/>
    <dgm:cxn modelId="{C07F6BA8-3725-4892-BAAF-096B0CBB693D}" type="presParOf" srcId="{D0CB69EB-6E61-452F-9E96-9E32DFC4086C}" destId="{49C1A1EC-3EA5-4C14-BE78-ABB21E774FB8}" srcOrd="0" destOrd="0" presId="urn:microsoft.com/office/officeart/2005/8/layout/orgChart1"/>
    <dgm:cxn modelId="{34E46B0A-D783-4167-9FF8-DFCFF1F7A856}" type="presParOf" srcId="{49C1A1EC-3EA5-4C14-BE78-ABB21E774FB8}" destId="{1EFB58E8-DFFA-4D19-9AF6-AC8740805A5F}" srcOrd="0" destOrd="0" presId="urn:microsoft.com/office/officeart/2005/8/layout/orgChart1"/>
    <dgm:cxn modelId="{1F8E7653-8277-4D6A-95A7-C83FBD2558E4}" type="presParOf" srcId="{49C1A1EC-3EA5-4C14-BE78-ABB21E774FB8}" destId="{68FB09FD-3FFE-416B-9000-49D904545559}" srcOrd="1" destOrd="0" presId="urn:microsoft.com/office/officeart/2005/8/layout/orgChart1"/>
    <dgm:cxn modelId="{FD139D7E-9C7E-4D91-B68B-12CC48AE260E}" type="presParOf" srcId="{D0CB69EB-6E61-452F-9E96-9E32DFC4086C}" destId="{E103F696-624A-40FA-AAD3-9544C8D69F16}" srcOrd="1" destOrd="0" presId="urn:microsoft.com/office/officeart/2005/8/layout/orgChart1"/>
    <dgm:cxn modelId="{71F629B0-96A2-4A27-83D5-C4DED539A185}" type="presParOf" srcId="{D0CB69EB-6E61-452F-9E96-9E32DFC4086C}" destId="{ACD0EC49-5888-452A-A9EE-E1E1CA28CF85}" srcOrd="2" destOrd="0" presId="urn:microsoft.com/office/officeart/2005/8/layout/orgChart1"/>
    <dgm:cxn modelId="{001D6A45-D883-47C5-B19B-1FEE6C791697}" type="presParOf" srcId="{D949FB36-EAE1-477B-8216-89A4606CEB55}" destId="{5A1A18B8-2145-4B50-B9EC-D6EFA82B5B59}" srcOrd="4" destOrd="0" presId="urn:microsoft.com/office/officeart/2005/8/layout/orgChart1"/>
    <dgm:cxn modelId="{382554AB-1601-403C-834E-3942E217FB19}" type="presParOf" srcId="{D949FB36-EAE1-477B-8216-89A4606CEB55}" destId="{436CBE4F-5942-44E5-9486-47CBD9005B85}" srcOrd="5" destOrd="0" presId="urn:microsoft.com/office/officeart/2005/8/layout/orgChart1"/>
    <dgm:cxn modelId="{53751A3F-4AEE-4A58-AAA5-0A8F576E8887}" type="presParOf" srcId="{436CBE4F-5942-44E5-9486-47CBD9005B85}" destId="{57DA6C63-8DE2-4FDC-A246-16C6595F8BBF}" srcOrd="0" destOrd="0" presId="urn:microsoft.com/office/officeart/2005/8/layout/orgChart1"/>
    <dgm:cxn modelId="{98AF446F-0871-4FE2-BDD4-1181376EB39A}" type="presParOf" srcId="{57DA6C63-8DE2-4FDC-A246-16C6595F8BBF}" destId="{E8DA3F5B-8414-4EB3-A0A8-391A496E68DC}" srcOrd="0" destOrd="0" presId="urn:microsoft.com/office/officeart/2005/8/layout/orgChart1"/>
    <dgm:cxn modelId="{F2495BD9-CC0D-4EFF-AF02-7A776D204AA9}" type="presParOf" srcId="{57DA6C63-8DE2-4FDC-A246-16C6595F8BBF}" destId="{7B29F14F-EE89-4DC6-BC30-967580A2BC96}" srcOrd="1" destOrd="0" presId="urn:microsoft.com/office/officeart/2005/8/layout/orgChart1"/>
    <dgm:cxn modelId="{54893713-E6A4-4089-939A-73A79577356F}" type="presParOf" srcId="{436CBE4F-5942-44E5-9486-47CBD9005B85}" destId="{2739B602-B73F-4E29-AAA0-B5A6DAFD2AD2}" srcOrd="1" destOrd="0" presId="urn:microsoft.com/office/officeart/2005/8/layout/orgChart1"/>
    <dgm:cxn modelId="{905D9BE3-1D6F-45A1-B41A-77018889205E}" type="presParOf" srcId="{436CBE4F-5942-44E5-9486-47CBD9005B85}" destId="{0DFB23DA-AAE6-450D-87E2-0F6C85CDB808}" srcOrd="2" destOrd="0" presId="urn:microsoft.com/office/officeart/2005/8/layout/orgChart1"/>
    <dgm:cxn modelId="{B603B746-7A43-4C73-8551-563FC0807494}" type="presParOf" srcId="{D949FB36-EAE1-477B-8216-89A4606CEB55}" destId="{122964CA-485A-47AD-8F1A-2106DCCA89E4}" srcOrd="6" destOrd="0" presId="urn:microsoft.com/office/officeart/2005/8/layout/orgChart1"/>
    <dgm:cxn modelId="{14F7D0AF-5548-41F5-A824-4A5A431AE907}" type="presParOf" srcId="{D949FB36-EAE1-477B-8216-89A4606CEB55}" destId="{CCBED92D-2E88-4B31-932F-BAC0799B46B0}" srcOrd="7" destOrd="0" presId="urn:microsoft.com/office/officeart/2005/8/layout/orgChart1"/>
    <dgm:cxn modelId="{69C8257D-2B89-45EA-9C1C-BF5D1E2635CA}" type="presParOf" srcId="{CCBED92D-2E88-4B31-932F-BAC0799B46B0}" destId="{121CA45A-2A80-4854-A885-0C8B8183B01F}" srcOrd="0" destOrd="0" presId="urn:microsoft.com/office/officeart/2005/8/layout/orgChart1"/>
    <dgm:cxn modelId="{D713AB71-8314-4591-8C1E-23CF0C6EF3C3}" type="presParOf" srcId="{121CA45A-2A80-4854-A885-0C8B8183B01F}" destId="{32B17B07-CDCA-48EB-A75B-4CE1CBB91B89}" srcOrd="0" destOrd="0" presId="urn:microsoft.com/office/officeart/2005/8/layout/orgChart1"/>
    <dgm:cxn modelId="{D861249B-8B89-4F65-B691-558D58230818}" type="presParOf" srcId="{121CA45A-2A80-4854-A885-0C8B8183B01F}" destId="{87E6FC97-EDEE-42C6-9D0E-A0CF157AAB00}" srcOrd="1" destOrd="0" presId="urn:microsoft.com/office/officeart/2005/8/layout/orgChart1"/>
    <dgm:cxn modelId="{9C3A1E6B-193A-425D-AD9C-21C9C28BD2AA}" type="presParOf" srcId="{CCBED92D-2E88-4B31-932F-BAC0799B46B0}" destId="{34B50F70-8639-45F0-B44F-7254CA9765FE}" srcOrd="1" destOrd="0" presId="urn:microsoft.com/office/officeart/2005/8/layout/orgChart1"/>
    <dgm:cxn modelId="{3EA2DCC1-0D92-4068-A2ED-6C5FF8493FDF}" type="presParOf" srcId="{CCBED92D-2E88-4B31-932F-BAC0799B46B0}" destId="{1A248C17-D6E3-4A7D-B10A-E42263D15D55}" srcOrd="2" destOrd="0" presId="urn:microsoft.com/office/officeart/2005/8/layout/orgChart1"/>
    <dgm:cxn modelId="{C1E4A545-8910-443B-AD0B-CD4060EFB85C}" type="presParOf" srcId="{D949FB36-EAE1-477B-8216-89A4606CEB55}" destId="{89F0EE69-41DC-42D8-9C07-6D7DFA75FAD6}" srcOrd="8" destOrd="0" presId="urn:microsoft.com/office/officeart/2005/8/layout/orgChart1"/>
    <dgm:cxn modelId="{45AD1B1F-93F8-4F87-93C1-2C4B6FCAC96D}" type="presParOf" srcId="{D949FB36-EAE1-477B-8216-89A4606CEB55}" destId="{B964259C-3C6E-435F-81E0-AAB3AFC2B217}" srcOrd="9" destOrd="0" presId="urn:microsoft.com/office/officeart/2005/8/layout/orgChart1"/>
    <dgm:cxn modelId="{C21DC710-BAAD-4C7E-889C-A1025112109B}" type="presParOf" srcId="{B964259C-3C6E-435F-81E0-AAB3AFC2B217}" destId="{783B314D-3CA7-46B6-A2EB-A732D0E15D13}" srcOrd="0" destOrd="0" presId="urn:microsoft.com/office/officeart/2005/8/layout/orgChart1"/>
    <dgm:cxn modelId="{075A675E-C103-4F62-BDC5-48F6960E50B8}" type="presParOf" srcId="{783B314D-3CA7-46B6-A2EB-A732D0E15D13}" destId="{8895F342-6441-4571-AE2D-C26D3425B602}" srcOrd="0" destOrd="0" presId="urn:microsoft.com/office/officeart/2005/8/layout/orgChart1"/>
    <dgm:cxn modelId="{ABDBF3EC-A86C-4A10-9C41-8A8C9C955047}" type="presParOf" srcId="{783B314D-3CA7-46B6-A2EB-A732D0E15D13}" destId="{014B6259-CD9D-4F6B-B7B9-3C457B3FC0A2}" srcOrd="1" destOrd="0" presId="urn:microsoft.com/office/officeart/2005/8/layout/orgChart1"/>
    <dgm:cxn modelId="{2E51455F-2F30-4733-9FEC-A03D5A752F7F}" type="presParOf" srcId="{B964259C-3C6E-435F-81E0-AAB3AFC2B217}" destId="{AFE79D5F-2E65-432E-849A-0D0B9202344B}" srcOrd="1" destOrd="0" presId="urn:microsoft.com/office/officeart/2005/8/layout/orgChart1"/>
    <dgm:cxn modelId="{1BEF2E8B-F404-4432-AC27-A5F725CB26B5}" type="presParOf" srcId="{B964259C-3C6E-435F-81E0-AAB3AFC2B217}" destId="{291AA1AA-5E19-4CB2-9D23-E0F3D1D2AB19}" srcOrd="2" destOrd="0" presId="urn:microsoft.com/office/officeart/2005/8/layout/orgChart1"/>
    <dgm:cxn modelId="{FF4C7151-A5E8-49D1-BCE4-3A937B91F7C2}" type="presParOf" srcId="{A759BDCC-D177-4FDE-B083-4151E49AFFC8}" destId="{5F653337-FE43-4358-9B39-43A9F80DC670}" srcOrd="2" destOrd="0" presId="urn:microsoft.com/office/officeart/2005/8/layout/orgChart1"/>
    <dgm:cxn modelId="{E557B5CA-CB98-4282-B1D3-8307D9AC8057}" type="presParOf" srcId="{D2213770-457F-4461-89C6-750FB0DE39BC}" destId="{BD8BA0F8-EDAD-4380-BC2F-8D4C37723C2E}" srcOrd="2" destOrd="0" presId="urn:microsoft.com/office/officeart/2005/8/layout/orgChart1"/>
    <dgm:cxn modelId="{3D6815CA-ADB6-4F08-ABEB-50AB8B975436}" type="presParOf" srcId="{62E89C82-4847-4BD7-8901-A5226AC51413}" destId="{3CEA978E-00DE-4E3B-910F-9202D2714068}" srcOrd="12" destOrd="0" presId="urn:microsoft.com/office/officeart/2005/8/layout/orgChart1"/>
    <dgm:cxn modelId="{08831A1C-4746-4C12-82E9-360271118CF2}" type="presParOf" srcId="{62E89C82-4847-4BD7-8901-A5226AC51413}" destId="{EEF47071-F85E-4650-B663-E9324888CD35}" srcOrd="13" destOrd="0" presId="urn:microsoft.com/office/officeart/2005/8/layout/orgChart1"/>
    <dgm:cxn modelId="{096EE3CC-A99A-447E-98B1-76D4DCFB2061}" type="presParOf" srcId="{EEF47071-F85E-4650-B663-E9324888CD35}" destId="{330803EE-B83C-46E6-AD26-06CBE2565D27}" srcOrd="0" destOrd="0" presId="urn:microsoft.com/office/officeart/2005/8/layout/orgChart1"/>
    <dgm:cxn modelId="{C43FF174-F266-4C69-9635-EA9146478129}" type="presParOf" srcId="{330803EE-B83C-46E6-AD26-06CBE2565D27}" destId="{AADF6D72-5841-4559-AC20-588D8F346B97}" srcOrd="0" destOrd="0" presId="urn:microsoft.com/office/officeart/2005/8/layout/orgChart1"/>
    <dgm:cxn modelId="{FE882584-3E5F-4BFE-9F8A-653B6F63A326}" type="presParOf" srcId="{330803EE-B83C-46E6-AD26-06CBE2565D27}" destId="{39916559-87D5-42AA-95E6-C0364963DDBD}" srcOrd="1" destOrd="0" presId="urn:microsoft.com/office/officeart/2005/8/layout/orgChart1"/>
    <dgm:cxn modelId="{EC808AE5-4C4E-414F-9106-BD8DAD9E926A}" type="presParOf" srcId="{EEF47071-F85E-4650-B663-E9324888CD35}" destId="{223A67D3-41EF-4E78-99DF-0954328A2DE3}" srcOrd="1" destOrd="0" presId="urn:microsoft.com/office/officeart/2005/8/layout/orgChart1"/>
    <dgm:cxn modelId="{08C18A1D-6D55-4792-9C04-7374CEE2D834}" type="presParOf" srcId="{EEF47071-F85E-4650-B663-E9324888CD35}" destId="{BD02CAF9-DF32-4F66-A987-73BE34FCD863}" srcOrd="2" destOrd="0" presId="urn:microsoft.com/office/officeart/2005/8/layout/orgChart1"/>
    <dgm:cxn modelId="{8E9A2703-792C-4CD0-A292-6B4F951A384A}" type="presParOf" srcId="{62E89C82-4847-4BD7-8901-A5226AC51413}" destId="{13F588CE-8C09-4847-86B8-818B33C0F1B5}" srcOrd="14" destOrd="0" presId="urn:microsoft.com/office/officeart/2005/8/layout/orgChart1"/>
    <dgm:cxn modelId="{015DF682-6F89-4341-8558-7EE4B779B28C}" type="presParOf" srcId="{62E89C82-4847-4BD7-8901-A5226AC51413}" destId="{9849FFB4-133B-402F-84A5-5BA8624D99A9}" srcOrd="15" destOrd="0" presId="urn:microsoft.com/office/officeart/2005/8/layout/orgChart1"/>
    <dgm:cxn modelId="{588CD0E5-5E6C-4703-9A52-4A950AD10163}" type="presParOf" srcId="{9849FFB4-133B-402F-84A5-5BA8624D99A9}" destId="{F245A5E8-9676-448A-9936-FD1FE12E8D4D}" srcOrd="0" destOrd="0" presId="urn:microsoft.com/office/officeart/2005/8/layout/orgChart1"/>
    <dgm:cxn modelId="{A7BECFB2-5438-4818-8A90-3A8AABB1CBB0}" type="presParOf" srcId="{F245A5E8-9676-448A-9936-FD1FE12E8D4D}" destId="{1BE7DFCA-9315-4B8F-B2E8-EDA3DF27E74B}" srcOrd="0" destOrd="0" presId="urn:microsoft.com/office/officeart/2005/8/layout/orgChart1"/>
    <dgm:cxn modelId="{320A85A9-33D3-4FEF-B12C-F03AABA974EC}" type="presParOf" srcId="{F245A5E8-9676-448A-9936-FD1FE12E8D4D}" destId="{9F44AF19-7C1B-4B03-8EEA-67C5859010CF}" srcOrd="1" destOrd="0" presId="urn:microsoft.com/office/officeart/2005/8/layout/orgChart1"/>
    <dgm:cxn modelId="{68A79E82-92D2-4F9B-9B11-41CCBFB96A78}" type="presParOf" srcId="{9849FFB4-133B-402F-84A5-5BA8624D99A9}" destId="{F716D187-0E04-49DC-8E48-CE1E75614BE3}" srcOrd="1" destOrd="0" presId="urn:microsoft.com/office/officeart/2005/8/layout/orgChart1"/>
    <dgm:cxn modelId="{FB81002F-8F8A-4B59-85E2-CA1F88EA8D8B}" type="presParOf" srcId="{9849FFB4-133B-402F-84A5-5BA8624D99A9}" destId="{B0F48706-35A0-4DC9-B0EC-3FB807B5BB2B}" srcOrd="2" destOrd="0" presId="urn:microsoft.com/office/officeart/2005/8/layout/orgChart1"/>
    <dgm:cxn modelId="{1DDB9C6F-F20C-41D8-B8C8-1195E448AE57}" type="presParOf" srcId="{62E89C82-4847-4BD7-8901-A5226AC51413}" destId="{D9DC1674-1A4B-42ED-9EDA-2385B1235825}" srcOrd="16" destOrd="0" presId="urn:microsoft.com/office/officeart/2005/8/layout/orgChart1"/>
    <dgm:cxn modelId="{56FD9EA6-28D8-4E9F-881D-956E23CC5135}" type="presParOf" srcId="{62E89C82-4847-4BD7-8901-A5226AC51413}" destId="{F25C50A9-893C-46D5-B0F3-3D15608470D1}" srcOrd="17" destOrd="0" presId="urn:microsoft.com/office/officeart/2005/8/layout/orgChart1"/>
    <dgm:cxn modelId="{6F9E79AB-2CB7-4B28-A97F-6119D1F04BDC}" type="presParOf" srcId="{F25C50A9-893C-46D5-B0F3-3D15608470D1}" destId="{17002DFD-2A14-4C68-A5CB-17D2EF471DDF}" srcOrd="0" destOrd="0" presId="urn:microsoft.com/office/officeart/2005/8/layout/orgChart1"/>
    <dgm:cxn modelId="{B48ED657-8CA7-4FA8-8771-2D268BFA37C1}" type="presParOf" srcId="{17002DFD-2A14-4C68-A5CB-17D2EF471DDF}" destId="{FD8E382C-FE7D-47A6-A358-BBE9E94F94F9}" srcOrd="0" destOrd="0" presId="urn:microsoft.com/office/officeart/2005/8/layout/orgChart1"/>
    <dgm:cxn modelId="{E388EA2A-B5B3-46EF-BA95-29277C7EBBCF}" type="presParOf" srcId="{17002DFD-2A14-4C68-A5CB-17D2EF471DDF}" destId="{A4FC25FF-113A-4402-9F78-FFD9827415D2}" srcOrd="1" destOrd="0" presId="urn:microsoft.com/office/officeart/2005/8/layout/orgChart1"/>
    <dgm:cxn modelId="{79A638EF-AF0D-4B75-B0A2-C3A263874AD6}" type="presParOf" srcId="{F25C50A9-893C-46D5-B0F3-3D15608470D1}" destId="{95B78ED0-EA1B-42C0-8426-F8B06B34994F}" srcOrd="1" destOrd="0" presId="urn:microsoft.com/office/officeart/2005/8/layout/orgChart1"/>
    <dgm:cxn modelId="{F7BA1D4E-E68A-43C2-9DC8-AF2BB552B411}" type="presParOf" srcId="{F25C50A9-893C-46D5-B0F3-3D15608470D1}" destId="{E30B1380-803D-409A-97C1-BFB0DC9ECC7D}" srcOrd="2" destOrd="0" presId="urn:microsoft.com/office/officeart/2005/8/layout/orgChart1"/>
    <dgm:cxn modelId="{44E763FD-2F4B-4112-AFD6-BEF8842A87E9}" type="presParOf" srcId="{18DFAFFE-C4B2-4ACB-9274-040911229865}" destId="{08EE8CF3-B54D-460B-8A86-9322193BB0BB}" srcOrd="2" destOrd="0" presId="urn:microsoft.com/office/officeart/2005/8/layout/orgChart1"/>
    <dgm:cxn modelId="{D2F7297D-5098-4F3F-A6EB-A39F08DA730A}" type="presParOf" srcId="{4E11AC90-2D4C-49A9-887C-479304C4301E}" destId="{B6535F8A-F26B-4F41-A4FA-B3DB8893CE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7CC72-A229-42AB-A3C9-82BD01401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16D9E-F0DF-4C92-B4B5-0E7E78F1076D}">
      <dgm:prSet/>
      <dgm:spPr/>
      <dgm:t>
        <a:bodyPr/>
        <a:lstStyle/>
        <a:p>
          <a:r>
            <a:rPr lang="en-CH" i="0" baseline="0"/>
            <a:t>SERCOM counts 130 Members</a:t>
          </a:r>
          <a:endParaRPr lang="en-US"/>
        </a:p>
      </dgm:t>
    </dgm:pt>
    <dgm:pt modelId="{9B806909-756F-4C21-BC44-5A29F51AE138}" type="parTrans" cxnId="{3BC1E740-B001-4362-A201-01E85A32B1C8}">
      <dgm:prSet/>
      <dgm:spPr/>
      <dgm:t>
        <a:bodyPr/>
        <a:lstStyle/>
        <a:p>
          <a:endParaRPr lang="en-US"/>
        </a:p>
      </dgm:t>
    </dgm:pt>
    <dgm:pt modelId="{DC4CAC2E-779F-4529-B290-872C6CE45681}" type="sibTrans" cxnId="{3BC1E740-B001-4362-A201-01E85A32B1C8}">
      <dgm:prSet/>
      <dgm:spPr/>
      <dgm:t>
        <a:bodyPr/>
        <a:lstStyle/>
        <a:p>
          <a:endParaRPr lang="en-US"/>
        </a:p>
      </dgm:t>
    </dgm:pt>
    <dgm:pt modelId="{D6E5227E-7778-423F-A338-E5956770D72F}">
      <dgm:prSet/>
      <dgm:spPr/>
      <dgm:t>
        <a:bodyPr/>
        <a:lstStyle/>
        <a:p>
          <a:r>
            <a:rPr lang="en-CH"/>
            <a:t>72 WMO Members are represented in the SERCOM Subsidiary bodies </a:t>
          </a:r>
          <a:endParaRPr lang="en-US"/>
        </a:p>
      </dgm:t>
    </dgm:pt>
    <dgm:pt modelId="{2FC99D6D-4AE6-458C-969C-32832494F5AD}" type="parTrans" cxnId="{637E0DF9-7AF2-4358-895C-240651303B90}">
      <dgm:prSet/>
      <dgm:spPr/>
      <dgm:t>
        <a:bodyPr/>
        <a:lstStyle/>
        <a:p>
          <a:endParaRPr lang="en-US"/>
        </a:p>
      </dgm:t>
    </dgm:pt>
    <dgm:pt modelId="{32B7CC80-B999-44B3-9062-BEA6ED729FE4}" type="sibTrans" cxnId="{637E0DF9-7AF2-4358-895C-240651303B90}">
      <dgm:prSet/>
      <dgm:spPr/>
      <dgm:t>
        <a:bodyPr/>
        <a:lstStyle/>
        <a:p>
          <a:endParaRPr lang="en-US"/>
        </a:p>
      </dgm:t>
    </dgm:pt>
    <dgm:pt modelId="{16F1DDFF-BE90-4AB1-ACBC-15EBCEB74053}">
      <dgm:prSet/>
      <dgm:spPr/>
      <dgm:t>
        <a:bodyPr/>
        <a:lstStyle/>
        <a:p>
          <a:r>
            <a:rPr lang="en-CH" dirty="0"/>
            <a:t>Important experts turnover; c</a:t>
          </a:r>
          <a:r>
            <a:rPr lang="fr-CH" dirty="0"/>
            <a:t>ha</a:t>
          </a:r>
          <a:r>
            <a:rPr lang="en-CH" dirty="0" err="1"/>
            <a:t>nges</a:t>
          </a:r>
          <a:r>
            <a:rPr lang="en-CH" dirty="0"/>
            <a:t> in the Management Group</a:t>
          </a:r>
          <a:endParaRPr lang="en-US" dirty="0"/>
        </a:p>
      </dgm:t>
    </dgm:pt>
    <dgm:pt modelId="{8CE418BF-5137-4D87-9BC9-B4B5B92A8012}" type="parTrans" cxnId="{15F731E0-B394-4739-9DFC-3615DE7308A7}">
      <dgm:prSet/>
      <dgm:spPr/>
      <dgm:t>
        <a:bodyPr/>
        <a:lstStyle/>
        <a:p>
          <a:endParaRPr lang="en-US"/>
        </a:p>
      </dgm:t>
    </dgm:pt>
    <dgm:pt modelId="{DBFFFE2B-CAAE-4D53-877E-62DC6BB69ABA}" type="sibTrans" cxnId="{15F731E0-B394-4739-9DFC-3615DE7308A7}">
      <dgm:prSet/>
      <dgm:spPr/>
      <dgm:t>
        <a:bodyPr/>
        <a:lstStyle/>
        <a:p>
          <a:endParaRPr lang="en-US"/>
        </a:p>
      </dgm:t>
    </dgm:pt>
    <dgm:pt modelId="{587738EA-72D3-4AEF-AF6E-6F367B011907}" type="pres">
      <dgm:prSet presAssocID="{8247CC72-A229-42AB-A3C9-82BD014018D4}" presName="linear" presStyleCnt="0">
        <dgm:presLayoutVars>
          <dgm:animLvl val="lvl"/>
          <dgm:resizeHandles val="exact"/>
        </dgm:presLayoutVars>
      </dgm:prSet>
      <dgm:spPr/>
    </dgm:pt>
    <dgm:pt modelId="{40297790-C7B0-4B82-852E-CA52B96688D9}" type="pres">
      <dgm:prSet presAssocID="{F5916D9E-F0DF-4C92-B4B5-0E7E78F107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519DCA-C967-48A7-9230-A3A55644E0F3}" type="pres">
      <dgm:prSet presAssocID="{DC4CAC2E-779F-4529-B290-872C6CE45681}" presName="spacer" presStyleCnt="0"/>
      <dgm:spPr/>
    </dgm:pt>
    <dgm:pt modelId="{3DD1C807-C051-40AD-9DB8-48A6CE96B77B}" type="pres">
      <dgm:prSet presAssocID="{D6E5227E-7778-423F-A338-E5956770D7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3CECFE-B0EE-4B3C-B904-EDC4E82626B0}" type="pres">
      <dgm:prSet presAssocID="{32B7CC80-B999-44B3-9062-BEA6ED729FE4}" presName="spacer" presStyleCnt="0"/>
      <dgm:spPr/>
    </dgm:pt>
    <dgm:pt modelId="{FDE1CD18-346A-450C-90A2-0A3BA5BB4253}" type="pres">
      <dgm:prSet presAssocID="{16F1DDFF-BE90-4AB1-ACBC-15EBCEB740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859D17-9B4A-4612-953A-E6BC0ED9C0A0}" type="presOf" srcId="{F5916D9E-F0DF-4C92-B4B5-0E7E78F1076D}" destId="{40297790-C7B0-4B82-852E-CA52B96688D9}" srcOrd="0" destOrd="0" presId="urn:microsoft.com/office/officeart/2005/8/layout/vList2"/>
    <dgm:cxn modelId="{3BC1E740-B001-4362-A201-01E85A32B1C8}" srcId="{8247CC72-A229-42AB-A3C9-82BD014018D4}" destId="{F5916D9E-F0DF-4C92-B4B5-0E7E78F1076D}" srcOrd="0" destOrd="0" parTransId="{9B806909-756F-4C21-BC44-5A29F51AE138}" sibTransId="{DC4CAC2E-779F-4529-B290-872C6CE45681}"/>
    <dgm:cxn modelId="{23F003C6-A62F-4A0A-8A2E-96C824102D61}" type="presOf" srcId="{8247CC72-A229-42AB-A3C9-82BD014018D4}" destId="{587738EA-72D3-4AEF-AF6E-6F367B011907}" srcOrd="0" destOrd="0" presId="urn:microsoft.com/office/officeart/2005/8/layout/vList2"/>
    <dgm:cxn modelId="{411B98DE-0ECA-4FD2-97A4-06D5B30931A8}" type="presOf" srcId="{D6E5227E-7778-423F-A338-E5956770D72F}" destId="{3DD1C807-C051-40AD-9DB8-48A6CE96B77B}" srcOrd="0" destOrd="0" presId="urn:microsoft.com/office/officeart/2005/8/layout/vList2"/>
    <dgm:cxn modelId="{D8FC0FE0-0DD3-492A-A741-FCC00940866D}" type="presOf" srcId="{16F1DDFF-BE90-4AB1-ACBC-15EBCEB74053}" destId="{FDE1CD18-346A-450C-90A2-0A3BA5BB4253}" srcOrd="0" destOrd="0" presId="urn:microsoft.com/office/officeart/2005/8/layout/vList2"/>
    <dgm:cxn modelId="{15F731E0-B394-4739-9DFC-3615DE7308A7}" srcId="{8247CC72-A229-42AB-A3C9-82BD014018D4}" destId="{16F1DDFF-BE90-4AB1-ACBC-15EBCEB74053}" srcOrd="2" destOrd="0" parTransId="{8CE418BF-5137-4D87-9BC9-B4B5B92A8012}" sibTransId="{DBFFFE2B-CAAE-4D53-877E-62DC6BB69ABA}"/>
    <dgm:cxn modelId="{637E0DF9-7AF2-4358-895C-240651303B90}" srcId="{8247CC72-A229-42AB-A3C9-82BD014018D4}" destId="{D6E5227E-7778-423F-A338-E5956770D72F}" srcOrd="1" destOrd="0" parTransId="{2FC99D6D-4AE6-458C-969C-32832494F5AD}" sibTransId="{32B7CC80-B999-44B3-9062-BEA6ED729FE4}"/>
    <dgm:cxn modelId="{0B764F28-FADF-416A-B971-A148ED1877A5}" type="presParOf" srcId="{587738EA-72D3-4AEF-AF6E-6F367B011907}" destId="{40297790-C7B0-4B82-852E-CA52B96688D9}" srcOrd="0" destOrd="0" presId="urn:microsoft.com/office/officeart/2005/8/layout/vList2"/>
    <dgm:cxn modelId="{AEA2662B-64F8-4BB5-B6EF-138CAD426A1C}" type="presParOf" srcId="{587738EA-72D3-4AEF-AF6E-6F367B011907}" destId="{AC519DCA-C967-48A7-9230-A3A55644E0F3}" srcOrd="1" destOrd="0" presId="urn:microsoft.com/office/officeart/2005/8/layout/vList2"/>
    <dgm:cxn modelId="{36A5AD9E-7995-44D0-AFCB-8781F200B9C5}" type="presParOf" srcId="{587738EA-72D3-4AEF-AF6E-6F367B011907}" destId="{3DD1C807-C051-40AD-9DB8-48A6CE96B77B}" srcOrd="2" destOrd="0" presId="urn:microsoft.com/office/officeart/2005/8/layout/vList2"/>
    <dgm:cxn modelId="{7115DD5C-2FB3-4A97-889B-3AE3A4445247}" type="presParOf" srcId="{587738EA-72D3-4AEF-AF6E-6F367B011907}" destId="{033CECFE-B0EE-4B3C-B904-EDC4E82626B0}" srcOrd="3" destOrd="0" presId="urn:microsoft.com/office/officeart/2005/8/layout/vList2"/>
    <dgm:cxn modelId="{B2FD483A-226B-4D03-9172-FB9A20D52F13}" type="presParOf" srcId="{587738EA-72D3-4AEF-AF6E-6F367B011907}" destId="{FDE1CD18-346A-450C-90A2-0A3BA5BB42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A0707-1CD6-48F8-830C-798F0DA1AC10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</dgm:pt>
    <dgm:pt modelId="{290012DE-B060-4D50-B33A-F419161DC5B6}">
      <dgm:prSet phldrT="[Text]" custT="1"/>
      <dgm:spPr/>
      <dgm:t>
        <a:bodyPr/>
        <a:lstStyle/>
        <a:p>
          <a:r>
            <a:rPr lang="en-CH" sz="2200" dirty="0"/>
            <a:t>SERCOM-2</a:t>
          </a:r>
          <a:endParaRPr lang="fr-CH" sz="2200" dirty="0"/>
        </a:p>
      </dgm:t>
    </dgm:pt>
    <dgm:pt modelId="{2769FAE4-9B9E-4279-B2BB-7B4311EDBC09}" type="parTrans" cxnId="{E25E247C-7314-41E6-8F6C-F567329A271B}">
      <dgm:prSet/>
      <dgm:spPr/>
      <dgm:t>
        <a:bodyPr/>
        <a:lstStyle/>
        <a:p>
          <a:endParaRPr lang="fr-CH" sz="2200"/>
        </a:p>
      </dgm:t>
    </dgm:pt>
    <dgm:pt modelId="{6B39C619-0C74-4A96-840B-38EAF2190B97}" type="sibTrans" cxnId="{E25E247C-7314-41E6-8F6C-F567329A271B}">
      <dgm:prSet custT="1"/>
      <dgm:spPr/>
      <dgm:t>
        <a:bodyPr/>
        <a:lstStyle/>
        <a:p>
          <a:endParaRPr lang="fr-CH" sz="2200"/>
        </a:p>
      </dgm:t>
    </dgm:pt>
    <dgm:pt modelId="{1733742D-B2B9-455F-9EB3-0B05B9ABCFCE}">
      <dgm:prSet custT="1"/>
      <dgm:spPr/>
      <dgm:t>
        <a:bodyPr/>
        <a:lstStyle/>
        <a:p>
          <a:r>
            <a:rPr lang="en-CH" sz="2200" dirty="0"/>
            <a:t>EC-76</a:t>
          </a:r>
          <a:endParaRPr lang="fr-CH" sz="2200" dirty="0"/>
        </a:p>
      </dgm:t>
    </dgm:pt>
    <dgm:pt modelId="{1BA44393-8AEF-4DE2-BB4A-E2FFBB026634}" type="parTrans" cxnId="{EEEC5CB6-7E5F-458B-910D-C327A5FF9C1C}">
      <dgm:prSet/>
      <dgm:spPr/>
      <dgm:t>
        <a:bodyPr/>
        <a:lstStyle/>
        <a:p>
          <a:endParaRPr lang="fr-CH" sz="2200"/>
        </a:p>
      </dgm:t>
    </dgm:pt>
    <dgm:pt modelId="{60A74B1F-4DCC-42F5-AD2A-2A42862FE087}" type="sibTrans" cxnId="{EEEC5CB6-7E5F-458B-910D-C327A5FF9C1C}">
      <dgm:prSet custT="1"/>
      <dgm:spPr/>
      <dgm:t>
        <a:bodyPr/>
        <a:lstStyle/>
        <a:p>
          <a:endParaRPr lang="fr-CH" sz="2200"/>
        </a:p>
      </dgm:t>
    </dgm:pt>
    <dgm:pt modelId="{C482984C-311A-4EDA-982F-D6CC7C7D84BF}">
      <dgm:prSet custT="1"/>
      <dgm:spPr/>
      <dgm:t>
        <a:bodyPr/>
        <a:lstStyle/>
        <a:p>
          <a:r>
            <a:rPr lang="en-CH" sz="2200" dirty="0"/>
            <a:t>EC-77</a:t>
          </a:r>
          <a:endParaRPr lang="fr-CH" sz="2200" dirty="0"/>
        </a:p>
      </dgm:t>
    </dgm:pt>
    <dgm:pt modelId="{86230DBD-E86F-46AE-A347-846DB01A0D22}" type="parTrans" cxnId="{886CF909-5D0A-4464-A84A-F21650FE12F3}">
      <dgm:prSet/>
      <dgm:spPr/>
      <dgm:t>
        <a:bodyPr/>
        <a:lstStyle/>
        <a:p>
          <a:endParaRPr lang="fr-CH" sz="2200"/>
        </a:p>
      </dgm:t>
    </dgm:pt>
    <dgm:pt modelId="{D094EAC2-0539-40FE-AB3D-2D4EA9119D9A}" type="sibTrans" cxnId="{886CF909-5D0A-4464-A84A-F21650FE12F3}">
      <dgm:prSet custT="1"/>
      <dgm:spPr/>
      <dgm:t>
        <a:bodyPr/>
        <a:lstStyle/>
        <a:p>
          <a:endParaRPr lang="fr-CH" sz="2200"/>
        </a:p>
      </dgm:t>
    </dgm:pt>
    <dgm:pt modelId="{4DCA248D-B38E-4BE2-BE8A-65BF1C90F43E}">
      <dgm:prSet custT="1"/>
      <dgm:spPr/>
      <dgm:t>
        <a:bodyPr/>
        <a:lstStyle/>
        <a:p>
          <a:r>
            <a:rPr lang="en-CH" sz="2200" dirty="0"/>
            <a:t>Cg-19</a:t>
          </a:r>
          <a:endParaRPr lang="fr-CH" sz="2200" dirty="0"/>
        </a:p>
      </dgm:t>
    </dgm:pt>
    <dgm:pt modelId="{387140CF-D6FB-441B-B586-E9B20B15BCAF}" type="parTrans" cxnId="{3655EBED-B92D-4149-996B-33DDF8C1310A}">
      <dgm:prSet/>
      <dgm:spPr/>
      <dgm:t>
        <a:bodyPr/>
        <a:lstStyle/>
        <a:p>
          <a:endParaRPr lang="fr-CH" sz="2200"/>
        </a:p>
      </dgm:t>
    </dgm:pt>
    <dgm:pt modelId="{7AC1414E-C207-4870-B663-F4B997EF4B81}" type="sibTrans" cxnId="{3655EBED-B92D-4149-996B-33DDF8C1310A}">
      <dgm:prSet custT="1"/>
      <dgm:spPr/>
      <dgm:t>
        <a:bodyPr/>
        <a:lstStyle/>
        <a:p>
          <a:endParaRPr lang="fr-CH" sz="2200"/>
        </a:p>
      </dgm:t>
    </dgm:pt>
    <dgm:pt modelId="{D31EB778-ED0E-450D-917D-55E8E0499249}">
      <dgm:prSet custT="1"/>
      <dgm:spPr>
        <a:solidFill>
          <a:schemeClr val="accent2"/>
        </a:solidFill>
      </dgm:spPr>
      <dgm:t>
        <a:bodyPr/>
        <a:lstStyle/>
        <a:p>
          <a:r>
            <a:rPr lang="en-CH" sz="2200" dirty="0"/>
            <a:t>SERCOM-3</a:t>
          </a:r>
        </a:p>
      </dgm:t>
    </dgm:pt>
    <dgm:pt modelId="{C06A7DC7-0E00-4336-A947-031438E51C04}" type="parTrans" cxnId="{6AC4C653-5D28-423A-B1BF-D86E4F181908}">
      <dgm:prSet/>
      <dgm:spPr/>
      <dgm:t>
        <a:bodyPr/>
        <a:lstStyle/>
        <a:p>
          <a:endParaRPr lang="en-CH" sz="2200"/>
        </a:p>
      </dgm:t>
    </dgm:pt>
    <dgm:pt modelId="{63D8B34F-C3A9-4267-8BE4-D06DC3362117}" type="sibTrans" cxnId="{6AC4C653-5D28-423A-B1BF-D86E4F181908}">
      <dgm:prSet/>
      <dgm:spPr/>
      <dgm:t>
        <a:bodyPr/>
        <a:lstStyle/>
        <a:p>
          <a:endParaRPr lang="en-CH" sz="2200"/>
        </a:p>
      </dgm:t>
    </dgm:pt>
    <dgm:pt modelId="{CA9BD330-AE4C-4726-90B2-9D06E93863C3}">
      <dgm:prSet custT="1"/>
      <dgm:spPr/>
      <dgm:t>
        <a:bodyPr/>
        <a:lstStyle/>
        <a:p>
          <a:r>
            <a:rPr lang="en-CH" sz="2200" dirty="0"/>
            <a:t>INFCOM-2</a:t>
          </a:r>
        </a:p>
      </dgm:t>
    </dgm:pt>
    <dgm:pt modelId="{925AED98-29DF-4B0E-94CE-046417E75738}" type="parTrans" cxnId="{FB2D9C02-6EDB-4DB6-95AD-3E8D7045F2CB}">
      <dgm:prSet/>
      <dgm:spPr/>
      <dgm:t>
        <a:bodyPr/>
        <a:lstStyle/>
        <a:p>
          <a:endParaRPr lang="en-CH" sz="2200"/>
        </a:p>
      </dgm:t>
    </dgm:pt>
    <dgm:pt modelId="{67414A1D-17BA-4D3D-9817-B58863390E77}" type="sibTrans" cxnId="{FB2D9C02-6EDB-4DB6-95AD-3E8D7045F2CB}">
      <dgm:prSet custT="1"/>
      <dgm:spPr/>
      <dgm:t>
        <a:bodyPr/>
        <a:lstStyle/>
        <a:p>
          <a:endParaRPr lang="en-CH" sz="2200"/>
        </a:p>
      </dgm:t>
    </dgm:pt>
    <dgm:pt modelId="{5F72CF62-D456-454A-9261-97C38A084764}" type="pres">
      <dgm:prSet presAssocID="{868A0707-1CD6-48F8-830C-798F0DA1AC10}" presName="Name0" presStyleCnt="0">
        <dgm:presLayoutVars>
          <dgm:dir/>
          <dgm:resizeHandles val="exact"/>
        </dgm:presLayoutVars>
      </dgm:prSet>
      <dgm:spPr/>
    </dgm:pt>
    <dgm:pt modelId="{DFE40E04-61DC-48BD-AA5E-9FEA413EDF57}" type="pres">
      <dgm:prSet presAssocID="{290012DE-B060-4D50-B33A-F419161DC5B6}" presName="node" presStyleLbl="node1" presStyleIdx="0" presStyleCnt="6">
        <dgm:presLayoutVars>
          <dgm:bulletEnabled val="1"/>
        </dgm:presLayoutVars>
      </dgm:prSet>
      <dgm:spPr/>
    </dgm:pt>
    <dgm:pt modelId="{8577A8E1-A0A7-46AC-9E7F-8B67DD7A4E88}" type="pres">
      <dgm:prSet presAssocID="{6B39C619-0C74-4A96-840B-38EAF2190B97}" presName="sibTrans" presStyleLbl="sibTrans1D1" presStyleIdx="0" presStyleCnt="5"/>
      <dgm:spPr/>
    </dgm:pt>
    <dgm:pt modelId="{834EA6D8-0E8F-4050-968F-C86C712E63DA}" type="pres">
      <dgm:prSet presAssocID="{6B39C619-0C74-4A96-840B-38EAF2190B97}" presName="connectorText" presStyleLbl="sibTrans1D1" presStyleIdx="0" presStyleCnt="5"/>
      <dgm:spPr/>
    </dgm:pt>
    <dgm:pt modelId="{EBB951DF-A41D-4E18-B6B0-7C78C9478BB3}" type="pres">
      <dgm:prSet presAssocID="{CA9BD330-AE4C-4726-90B2-9D06E93863C3}" presName="node" presStyleLbl="node1" presStyleIdx="1" presStyleCnt="6">
        <dgm:presLayoutVars>
          <dgm:bulletEnabled val="1"/>
        </dgm:presLayoutVars>
      </dgm:prSet>
      <dgm:spPr/>
    </dgm:pt>
    <dgm:pt modelId="{AF4165E3-F735-4235-AC34-05AA5134D65C}" type="pres">
      <dgm:prSet presAssocID="{67414A1D-17BA-4D3D-9817-B58863390E77}" presName="sibTrans" presStyleLbl="sibTrans1D1" presStyleIdx="1" presStyleCnt="5"/>
      <dgm:spPr/>
    </dgm:pt>
    <dgm:pt modelId="{372F4029-6F77-41D7-ADC8-139AEB41C64B}" type="pres">
      <dgm:prSet presAssocID="{67414A1D-17BA-4D3D-9817-B58863390E77}" presName="connectorText" presStyleLbl="sibTrans1D1" presStyleIdx="1" presStyleCnt="5"/>
      <dgm:spPr/>
    </dgm:pt>
    <dgm:pt modelId="{CC646F7C-7B5B-4DB4-9003-F181716D0051}" type="pres">
      <dgm:prSet presAssocID="{1733742D-B2B9-455F-9EB3-0B05B9ABCFCE}" presName="node" presStyleLbl="node1" presStyleIdx="2" presStyleCnt="6">
        <dgm:presLayoutVars>
          <dgm:bulletEnabled val="1"/>
        </dgm:presLayoutVars>
      </dgm:prSet>
      <dgm:spPr/>
    </dgm:pt>
    <dgm:pt modelId="{A052F93B-81F3-4420-9D65-0D3F281A3F6A}" type="pres">
      <dgm:prSet presAssocID="{60A74B1F-4DCC-42F5-AD2A-2A42862FE087}" presName="sibTrans" presStyleLbl="sibTrans1D1" presStyleIdx="2" presStyleCnt="5"/>
      <dgm:spPr/>
    </dgm:pt>
    <dgm:pt modelId="{57DB29B6-5086-4326-86DF-F9900FAA428D}" type="pres">
      <dgm:prSet presAssocID="{60A74B1F-4DCC-42F5-AD2A-2A42862FE087}" presName="connectorText" presStyleLbl="sibTrans1D1" presStyleIdx="2" presStyleCnt="5"/>
      <dgm:spPr/>
    </dgm:pt>
    <dgm:pt modelId="{57D0889C-5CD2-4F1F-B08C-6C4DD17A87D3}" type="pres">
      <dgm:prSet presAssocID="{4DCA248D-B38E-4BE2-BE8A-65BF1C90F43E}" presName="node" presStyleLbl="node1" presStyleIdx="3" presStyleCnt="6">
        <dgm:presLayoutVars>
          <dgm:bulletEnabled val="1"/>
        </dgm:presLayoutVars>
      </dgm:prSet>
      <dgm:spPr/>
    </dgm:pt>
    <dgm:pt modelId="{464ECAC2-1272-4EF7-B46D-288E0C25B3BA}" type="pres">
      <dgm:prSet presAssocID="{7AC1414E-C207-4870-B663-F4B997EF4B81}" presName="sibTrans" presStyleLbl="sibTrans1D1" presStyleIdx="3" presStyleCnt="5"/>
      <dgm:spPr/>
    </dgm:pt>
    <dgm:pt modelId="{33D3175C-8A2C-4D2A-9C50-30489BF17B3B}" type="pres">
      <dgm:prSet presAssocID="{7AC1414E-C207-4870-B663-F4B997EF4B81}" presName="connectorText" presStyleLbl="sibTrans1D1" presStyleIdx="3" presStyleCnt="5"/>
      <dgm:spPr/>
    </dgm:pt>
    <dgm:pt modelId="{18325B98-0186-44E6-9032-ED45B7CF7BBB}" type="pres">
      <dgm:prSet presAssocID="{C482984C-311A-4EDA-982F-D6CC7C7D84BF}" presName="node" presStyleLbl="node1" presStyleIdx="4" presStyleCnt="6">
        <dgm:presLayoutVars>
          <dgm:bulletEnabled val="1"/>
        </dgm:presLayoutVars>
      </dgm:prSet>
      <dgm:spPr/>
    </dgm:pt>
    <dgm:pt modelId="{5CEBA415-1E32-4801-9834-1BFAB1279C0F}" type="pres">
      <dgm:prSet presAssocID="{D094EAC2-0539-40FE-AB3D-2D4EA9119D9A}" presName="sibTrans" presStyleLbl="sibTrans1D1" presStyleIdx="4" presStyleCnt="5"/>
      <dgm:spPr/>
    </dgm:pt>
    <dgm:pt modelId="{8A7E0BE7-D65B-4B6B-8982-52A66132F4DD}" type="pres">
      <dgm:prSet presAssocID="{D094EAC2-0539-40FE-AB3D-2D4EA9119D9A}" presName="connectorText" presStyleLbl="sibTrans1D1" presStyleIdx="4" presStyleCnt="5"/>
      <dgm:spPr/>
    </dgm:pt>
    <dgm:pt modelId="{5D6CFE69-2847-4787-82BA-566556435201}" type="pres">
      <dgm:prSet presAssocID="{D31EB778-ED0E-450D-917D-55E8E0499249}" presName="node" presStyleLbl="node1" presStyleIdx="5" presStyleCnt="6">
        <dgm:presLayoutVars>
          <dgm:bulletEnabled val="1"/>
        </dgm:presLayoutVars>
      </dgm:prSet>
      <dgm:spPr/>
    </dgm:pt>
  </dgm:ptLst>
  <dgm:cxnLst>
    <dgm:cxn modelId="{FB2D9C02-6EDB-4DB6-95AD-3E8D7045F2CB}" srcId="{868A0707-1CD6-48F8-830C-798F0DA1AC10}" destId="{CA9BD330-AE4C-4726-90B2-9D06E93863C3}" srcOrd="1" destOrd="0" parTransId="{925AED98-29DF-4B0E-94CE-046417E75738}" sibTransId="{67414A1D-17BA-4D3D-9817-B58863390E77}"/>
    <dgm:cxn modelId="{886CF909-5D0A-4464-A84A-F21650FE12F3}" srcId="{868A0707-1CD6-48F8-830C-798F0DA1AC10}" destId="{C482984C-311A-4EDA-982F-D6CC7C7D84BF}" srcOrd="4" destOrd="0" parTransId="{86230DBD-E86F-46AE-A347-846DB01A0D22}" sibTransId="{D094EAC2-0539-40FE-AB3D-2D4EA9119D9A}"/>
    <dgm:cxn modelId="{7A1C6111-5EBF-46A4-9066-9CD0ACC7434A}" type="presOf" srcId="{D31EB778-ED0E-450D-917D-55E8E0499249}" destId="{5D6CFE69-2847-4787-82BA-566556435201}" srcOrd="0" destOrd="0" presId="urn:microsoft.com/office/officeart/2005/8/layout/bProcess3"/>
    <dgm:cxn modelId="{6F46B01B-A035-43EC-AFF7-910CE1FDBA15}" type="presOf" srcId="{CA9BD330-AE4C-4726-90B2-9D06E93863C3}" destId="{EBB951DF-A41D-4E18-B6B0-7C78C9478BB3}" srcOrd="0" destOrd="0" presId="urn:microsoft.com/office/officeart/2005/8/layout/bProcess3"/>
    <dgm:cxn modelId="{E9466729-EDEA-4214-A311-48B0F91060F6}" type="presOf" srcId="{868A0707-1CD6-48F8-830C-798F0DA1AC10}" destId="{5F72CF62-D456-454A-9261-97C38A084764}" srcOrd="0" destOrd="0" presId="urn:microsoft.com/office/officeart/2005/8/layout/bProcess3"/>
    <dgm:cxn modelId="{8439E42E-82C3-4E10-A699-85609002BB41}" type="presOf" srcId="{6B39C619-0C74-4A96-840B-38EAF2190B97}" destId="{8577A8E1-A0A7-46AC-9E7F-8B67DD7A4E88}" srcOrd="0" destOrd="0" presId="urn:microsoft.com/office/officeart/2005/8/layout/bProcess3"/>
    <dgm:cxn modelId="{20B9B233-CE26-49F1-AB81-3659FD78E23B}" type="presOf" srcId="{60A74B1F-4DCC-42F5-AD2A-2A42862FE087}" destId="{57DB29B6-5086-4326-86DF-F9900FAA428D}" srcOrd="1" destOrd="0" presId="urn:microsoft.com/office/officeart/2005/8/layout/bProcess3"/>
    <dgm:cxn modelId="{34361164-3A8C-48BD-A8FB-0812664D2B0B}" type="presOf" srcId="{290012DE-B060-4D50-B33A-F419161DC5B6}" destId="{DFE40E04-61DC-48BD-AA5E-9FEA413EDF57}" srcOrd="0" destOrd="0" presId="urn:microsoft.com/office/officeart/2005/8/layout/bProcess3"/>
    <dgm:cxn modelId="{28051167-95A4-43C6-A729-69D55257C5B4}" type="presOf" srcId="{1733742D-B2B9-455F-9EB3-0B05B9ABCFCE}" destId="{CC646F7C-7B5B-4DB4-9003-F181716D0051}" srcOrd="0" destOrd="0" presId="urn:microsoft.com/office/officeart/2005/8/layout/bProcess3"/>
    <dgm:cxn modelId="{FF18BE4D-09A6-4CA5-9726-9FF2F9F39FA2}" type="presOf" srcId="{D094EAC2-0539-40FE-AB3D-2D4EA9119D9A}" destId="{5CEBA415-1E32-4801-9834-1BFAB1279C0F}" srcOrd="0" destOrd="0" presId="urn:microsoft.com/office/officeart/2005/8/layout/bProcess3"/>
    <dgm:cxn modelId="{FA649151-0FA9-4FD3-89D6-129AEE97541A}" type="presOf" srcId="{4DCA248D-B38E-4BE2-BE8A-65BF1C90F43E}" destId="{57D0889C-5CD2-4F1F-B08C-6C4DD17A87D3}" srcOrd="0" destOrd="0" presId="urn:microsoft.com/office/officeart/2005/8/layout/bProcess3"/>
    <dgm:cxn modelId="{6AC4C653-5D28-423A-B1BF-D86E4F181908}" srcId="{868A0707-1CD6-48F8-830C-798F0DA1AC10}" destId="{D31EB778-ED0E-450D-917D-55E8E0499249}" srcOrd="5" destOrd="0" parTransId="{C06A7DC7-0E00-4336-A947-031438E51C04}" sibTransId="{63D8B34F-C3A9-4267-8BE4-D06DC3362117}"/>
    <dgm:cxn modelId="{E25E247C-7314-41E6-8F6C-F567329A271B}" srcId="{868A0707-1CD6-48F8-830C-798F0DA1AC10}" destId="{290012DE-B060-4D50-B33A-F419161DC5B6}" srcOrd="0" destOrd="0" parTransId="{2769FAE4-9B9E-4279-B2BB-7B4311EDBC09}" sibTransId="{6B39C619-0C74-4A96-840B-38EAF2190B97}"/>
    <dgm:cxn modelId="{73D75D7E-C2EA-4966-BB34-1E402C2F1E7C}" type="presOf" srcId="{6B39C619-0C74-4A96-840B-38EAF2190B97}" destId="{834EA6D8-0E8F-4050-968F-C86C712E63DA}" srcOrd="1" destOrd="0" presId="urn:microsoft.com/office/officeart/2005/8/layout/bProcess3"/>
    <dgm:cxn modelId="{5A901E89-2989-4839-A0F9-A0E36C50DAA9}" type="presOf" srcId="{C482984C-311A-4EDA-982F-D6CC7C7D84BF}" destId="{18325B98-0186-44E6-9032-ED45B7CF7BBB}" srcOrd="0" destOrd="0" presId="urn:microsoft.com/office/officeart/2005/8/layout/bProcess3"/>
    <dgm:cxn modelId="{064DB990-1CB1-40BD-9BFE-DEEC03975714}" type="presOf" srcId="{60A74B1F-4DCC-42F5-AD2A-2A42862FE087}" destId="{A052F93B-81F3-4420-9D65-0D3F281A3F6A}" srcOrd="0" destOrd="0" presId="urn:microsoft.com/office/officeart/2005/8/layout/bProcess3"/>
    <dgm:cxn modelId="{B131D796-643C-487F-AF51-DC3C7D71F01E}" type="presOf" srcId="{67414A1D-17BA-4D3D-9817-B58863390E77}" destId="{AF4165E3-F735-4235-AC34-05AA5134D65C}" srcOrd="0" destOrd="0" presId="urn:microsoft.com/office/officeart/2005/8/layout/bProcess3"/>
    <dgm:cxn modelId="{B76C5099-9393-4A52-8806-88478E923155}" type="presOf" srcId="{7AC1414E-C207-4870-B663-F4B997EF4B81}" destId="{33D3175C-8A2C-4D2A-9C50-30489BF17B3B}" srcOrd="1" destOrd="0" presId="urn:microsoft.com/office/officeart/2005/8/layout/bProcess3"/>
    <dgm:cxn modelId="{AD5EEAAE-CE82-4A72-8782-CAE89BA33315}" type="presOf" srcId="{D094EAC2-0539-40FE-AB3D-2D4EA9119D9A}" destId="{8A7E0BE7-D65B-4B6B-8982-52A66132F4DD}" srcOrd="1" destOrd="0" presId="urn:microsoft.com/office/officeart/2005/8/layout/bProcess3"/>
    <dgm:cxn modelId="{EEEC5CB6-7E5F-458B-910D-C327A5FF9C1C}" srcId="{868A0707-1CD6-48F8-830C-798F0DA1AC10}" destId="{1733742D-B2B9-455F-9EB3-0B05B9ABCFCE}" srcOrd="2" destOrd="0" parTransId="{1BA44393-8AEF-4DE2-BB4A-E2FFBB026634}" sibTransId="{60A74B1F-4DCC-42F5-AD2A-2A42862FE087}"/>
    <dgm:cxn modelId="{797CEADA-0E2E-4A7E-A7F6-C3342F389F93}" type="presOf" srcId="{7AC1414E-C207-4870-B663-F4B997EF4B81}" destId="{464ECAC2-1272-4EF7-B46D-288E0C25B3BA}" srcOrd="0" destOrd="0" presId="urn:microsoft.com/office/officeart/2005/8/layout/bProcess3"/>
    <dgm:cxn modelId="{3655EBED-B92D-4149-996B-33DDF8C1310A}" srcId="{868A0707-1CD6-48F8-830C-798F0DA1AC10}" destId="{4DCA248D-B38E-4BE2-BE8A-65BF1C90F43E}" srcOrd="3" destOrd="0" parTransId="{387140CF-D6FB-441B-B586-E9B20B15BCAF}" sibTransId="{7AC1414E-C207-4870-B663-F4B997EF4B81}"/>
    <dgm:cxn modelId="{DB3F05EE-9BD1-4E9D-B9A8-1A314F5A762D}" type="presOf" srcId="{67414A1D-17BA-4D3D-9817-B58863390E77}" destId="{372F4029-6F77-41D7-ADC8-139AEB41C64B}" srcOrd="1" destOrd="0" presId="urn:microsoft.com/office/officeart/2005/8/layout/bProcess3"/>
    <dgm:cxn modelId="{BDBBEC3B-2C32-4F38-B6DD-E93D170F1F48}" type="presParOf" srcId="{5F72CF62-D456-454A-9261-97C38A084764}" destId="{DFE40E04-61DC-48BD-AA5E-9FEA413EDF57}" srcOrd="0" destOrd="0" presId="urn:microsoft.com/office/officeart/2005/8/layout/bProcess3"/>
    <dgm:cxn modelId="{D6894C47-FA56-4DA4-BBA4-C08CEF5C58F2}" type="presParOf" srcId="{5F72CF62-D456-454A-9261-97C38A084764}" destId="{8577A8E1-A0A7-46AC-9E7F-8B67DD7A4E88}" srcOrd="1" destOrd="0" presId="urn:microsoft.com/office/officeart/2005/8/layout/bProcess3"/>
    <dgm:cxn modelId="{DC4FFA5E-F893-4918-A66B-DFF51412872D}" type="presParOf" srcId="{8577A8E1-A0A7-46AC-9E7F-8B67DD7A4E88}" destId="{834EA6D8-0E8F-4050-968F-C86C712E63DA}" srcOrd="0" destOrd="0" presId="urn:microsoft.com/office/officeart/2005/8/layout/bProcess3"/>
    <dgm:cxn modelId="{B7743AB3-CFD7-47CD-8042-C644DDDDD001}" type="presParOf" srcId="{5F72CF62-D456-454A-9261-97C38A084764}" destId="{EBB951DF-A41D-4E18-B6B0-7C78C9478BB3}" srcOrd="2" destOrd="0" presId="urn:microsoft.com/office/officeart/2005/8/layout/bProcess3"/>
    <dgm:cxn modelId="{51AA9D14-C428-4D2E-8BD2-793AD269CDB3}" type="presParOf" srcId="{5F72CF62-D456-454A-9261-97C38A084764}" destId="{AF4165E3-F735-4235-AC34-05AA5134D65C}" srcOrd="3" destOrd="0" presId="urn:microsoft.com/office/officeart/2005/8/layout/bProcess3"/>
    <dgm:cxn modelId="{97D09A38-CA1E-46D3-A9B4-AA11D334D359}" type="presParOf" srcId="{AF4165E3-F735-4235-AC34-05AA5134D65C}" destId="{372F4029-6F77-41D7-ADC8-139AEB41C64B}" srcOrd="0" destOrd="0" presId="urn:microsoft.com/office/officeart/2005/8/layout/bProcess3"/>
    <dgm:cxn modelId="{07A5343E-BA86-4963-8979-50B14992E096}" type="presParOf" srcId="{5F72CF62-D456-454A-9261-97C38A084764}" destId="{CC646F7C-7B5B-4DB4-9003-F181716D0051}" srcOrd="4" destOrd="0" presId="urn:microsoft.com/office/officeart/2005/8/layout/bProcess3"/>
    <dgm:cxn modelId="{A0B8031D-212A-4E38-AC06-33F8D7065277}" type="presParOf" srcId="{5F72CF62-D456-454A-9261-97C38A084764}" destId="{A052F93B-81F3-4420-9D65-0D3F281A3F6A}" srcOrd="5" destOrd="0" presId="urn:microsoft.com/office/officeart/2005/8/layout/bProcess3"/>
    <dgm:cxn modelId="{0D153E7F-A46F-4539-A95E-4DC7E3CB1E41}" type="presParOf" srcId="{A052F93B-81F3-4420-9D65-0D3F281A3F6A}" destId="{57DB29B6-5086-4326-86DF-F9900FAA428D}" srcOrd="0" destOrd="0" presId="urn:microsoft.com/office/officeart/2005/8/layout/bProcess3"/>
    <dgm:cxn modelId="{BE0D11D5-310A-40C1-9376-1A4C739A7EBA}" type="presParOf" srcId="{5F72CF62-D456-454A-9261-97C38A084764}" destId="{57D0889C-5CD2-4F1F-B08C-6C4DD17A87D3}" srcOrd="6" destOrd="0" presId="urn:microsoft.com/office/officeart/2005/8/layout/bProcess3"/>
    <dgm:cxn modelId="{47F8DBDD-7F37-47C1-AF80-3787E535A3DE}" type="presParOf" srcId="{5F72CF62-D456-454A-9261-97C38A084764}" destId="{464ECAC2-1272-4EF7-B46D-288E0C25B3BA}" srcOrd="7" destOrd="0" presId="urn:microsoft.com/office/officeart/2005/8/layout/bProcess3"/>
    <dgm:cxn modelId="{07DA0C0E-B085-40EB-976A-6D86C44062E4}" type="presParOf" srcId="{464ECAC2-1272-4EF7-B46D-288E0C25B3BA}" destId="{33D3175C-8A2C-4D2A-9C50-30489BF17B3B}" srcOrd="0" destOrd="0" presId="urn:microsoft.com/office/officeart/2005/8/layout/bProcess3"/>
    <dgm:cxn modelId="{2FA748E6-1612-485F-83AB-FB5174AD8B9B}" type="presParOf" srcId="{5F72CF62-D456-454A-9261-97C38A084764}" destId="{18325B98-0186-44E6-9032-ED45B7CF7BBB}" srcOrd="8" destOrd="0" presId="urn:microsoft.com/office/officeart/2005/8/layout/bProcess3"/>
    <dgm:cxn modelId="{B193EF92-E5BE-487D-92F9-E3C96CD28C0D}" type="presParOf" srcId="{5F72CF62-D456-454A-9261-97C38A084764}" destId="{5CEBA415-1E32-4801-9834-1BFAB1279C0F}" srcOrd="9" destOrd="0" presId="urn:microsoft.com/office/officeart/2005/8/layout/bProcess3"/>
    <dgm:cxn modelId="{53D403B9-CD42-4AB6-8776-595F9B726BC9}" type="presParOf" srcId="{5CEBA415-1E32-4801-9834-1BFAB1279C0F}" destId="{8A7E0BE7-D65B-4B6B-8982-52A66132F4DD}" srcOrd="0" destOrd="0" presId="urn:microsoft.com/office/officeart/2005/8/layout/bProcess3"/>
    <dgm:cxn modelId="{0470BE5F-2B2D-4CB7-9216-F90FFA2AA2F2}" type="presParOf" srcId="{5F72CF62-D456-454A-9261-97C38A084764}" destId="{5D6CFE69-2847-4787-82BA-56655643520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A0707-1CD6-48F8-830C-798F0DA1AC10}" type="doc">
      <dgm:prSet loTypeId="urn:microsoft.com/office/officeart/2005/8/layout/bProcess3" loCatId="process" qsTypeId="urn:microsoft.com/office/officeart/2005/8/quickstyle/simple2" qsCatId="simple" csTypeId="urn:microsoft.com/office/officeart/2005/8/colors/accent6_2" csCatId="accent6" phldr="1"/>
      <dgm:spPr/>
    </dgm:pt>
    <dgm:pt modelId="{290012DE-B060-4D50-B33A-F419161DC5B6}">
      <dgm:prSet phldrT="[Text]" custT="1"/>
      <dgm:spPr/>
      <dgm:t>
        <a:bodyPr/>
        <a:lstStyle/>
        <a:p>
          <a:r>
            <a:rPr lang="en-CH" sz="2200" dirty="0"/>
            <a:t>Regular Execs and MG meetings</a:t>
          </a:r>
          <a:endParaRPr lang="fr-CH" sz="2200" dirty="0"/>
        </a:p>
      </dgm:t>
    </dgm:pt>
    <dgm:pt modelId="{2769FAE4-9B9E-4279-B2BB-7B4311EDBC09}" type="parTrans" cxnId="{E25E247C-7314-41E6-8F6C-F567329A271B}">
      <dgm:prSet/>
      <dgm:spPr/>
      <dgm:t>
        <a:bodyPr/>
        <a:lstStyle/>
        <a:p>
          <a:endParaRPr lang="fr-CH" sz="2200"/>
        </a:p>
      </dgm:t>
    </dgm:pt>
    <dgm:pt modelId="{6B39C619-0C74-4A96-840B-38EAF2190B97}" type="sibTrans" cxnId="{E25E247C-7314-41E6-8F6C-F567329A271B}">
      <dgm:prSet custT="1"/>
      <dgm:spPr/>
      <dgm:t>
        <a:bodyPr/>
        <a:lstStyle/>
        <a:p>
          <a:endParaRPr lang="fr-CH" sz="2200"/>
        </a:p>
      </dgm:t>
    </dgm:pt>
    <dgm:pt modelId="{C482984C-311A-4EDA-982F-D6CC7C7D84BF}">
      <dgm:prSet custT="1"/>
      <dgm:spPr/>
      <dgm:t>
        <a:bodyPr/>
        <a:lstStyle/>
        <a:p>
          <a:r>
            <a:rPr lang="en-CH" sz="2200" dirty="0"/>
            <a:t>Second F2F MG meeting</a:t>
          </a:r>
          <a:endParaRPr lang="fr-CH" sz="2200" dirty="0"/>
        </a:p>
      </dgm:t>
    </dgm:pt>
    <dgm:pt modelId="{86230DBD-E86F-46AE-A347-846DB01A0D22}" type="parTrans" cxnId="{886CF909-5D0A-4464-A84A-F21650FE12F3}">
      <dgm:prSet/>
      <dgm:spPr/>
      <dgm:t>
        <a:bodyPr/>
        <a:lstStyle/>
        <a:p>
          <a:endParaRPr lang="fr-CH" sz="2200"/>
        </a:p>
      </dgm:t>
    </dgm:pt>
    <dgm:pt modelId="{D094EAC2-0539-40FE-AB3D-2D4EA9119D9A}" type="sibTrans" cxnId="{886CF909-5D0A-4464-A84A-F21650FE12F3}">
      <dgm:prSet custT="1"/>
      <dgm:spPr/>
      <dgm:t>
        <a:bodyPr/>
        <a:lstStyle/>
        <a:p>
          <a:endParaRPr lang="fr-CH" sz="2200"/>
        </a:p>
      </dgm:t>
    </dgm:pt>
    <dgm:pt modelId="{D31EB778-ED0E-450D-917D-55E8E0499249}">
      <dgm:prSet custT="1"/>
      <dgm:spPr>
        <a:solidFill>
          <a:schemeClr val="accent2"/>
        </a:solidFill>
      </dgm:spPr>
      <dgm:t>
        <a:bodyPr/>
        <a:lstStyle/>
        <a:p>
          <a:r>
            <a:rPr lang="en-CH" sz="2200" dirty="0"/>
            <a:t>SERCOM-3</a:t>
          </a:r>
        </a:p>
      </dgm:t>
    </dgm:pt>
    <dgm:pt modelId="{C06A7DC7-0E00-4336-A947-031438E51C04}" type="parTrans" cxnId="{6AC4C653-5D28-423A-B1BF-D86E4F181908}">
      <dgm:prSet/>
      <dgm:spPr/>
      <dgm:t>
        <a:bodyPr/>
        <a:lstStyle/>
        <a:p>
          <a:endParaRPr lang="en-CH" sz="2200"/>
        </a:p>
      </dgm:t>
    </dgm:pt>
    <dgm:pt modelId="{63D8B34F-C3A9-4267-8BE4-D06DC3362117}" type="sibTrans" cxnId="{6AC4C653-5D28-423A-B1BF-D86E4F181908}">
      <dgm:prSet/>
      <dgm:spPr/>
      <dgm:t>
        <a:bodyPr/>
        <a:lstStyle/>
        <a:p>
          <a:endParaRPr lang="en-CH" sz="2200"/>
        </a:p>
      </dgm:t>
    </dgm:pt>
    <dgm:pt modelId="{BFAC0BE5-B02F-4D86-92F7-1E34CA4B2748}" type="pres">
      <dgm:prSet presAssocID="{868A0707-1CD6-48F8-830C-798F0DA1AC10}" presName="Name0" presStyleCnt="0">
        <dgm:presLayoutVars>
          <dgm:dir/>
          <dgm:resizeHandles val="exact"/>
        </dgm:presLayoutVars>
      </dgm:prSet>
      <dgm:spPr/>
    </dgm:pt>
    <dgm:pt modelId="{9CA0EBC0-192A-4B88-A591-D177FA04F18F}" type="pres">
      <dgm:prSet presAssocID="{290012DE-B060-4D50-B33A-F419161DC5B6}" presName="node" presStyleLbl="node1" presStyleIdx="0" presStyleCnt="3">
        <dgm:presLayoutVars>
          <dgm:bulletEnabled val="1"/>
        </dgm:presLayoutVars>
      </dgm:prSet>
      <dgm:spPr/>
    </dgm:pt>
    <dgm:pt modelId="{4C7A456C-2EA6-44F7-9393-DDFECC228B77}" type="pres">
      <dgm:prSet presAssocID="{6B39C619-0C74-4A96-840B-38EAF2190B97}" presName="sibTrans" presStyleLbl="sibTrans1D1" presStyleIdx="0" presStyleCnt="2"/>
      <dgm:spPr/>
    </dgm:pt>
    <dgm:pt modelId="{2F88263D-989A-46B2-97D1-6AE6BE0D05E2}" type="pres">
      <dgm:prSet presAssocID="{6B39C619-0C74-4A96-840B-38EAF2190B97}" presName="connectorText" presStyleLbl="sibTrans1D1" presStyleIdx="0" presStyleCnt="2"/>
      <dgm:spPr/>
    </dgm:pt>
    <dgm:pt modelId="{D0447EC0-FEAD-4E76-BAC2-AFD17CC5535E}" type="pres">
      <dgm:prSet presAssocID="{C482984C-311A-4EDA-982F-D6CC7C7D84BF}" presName="node" presStyleLbl="node1" presStyleIdx="1" presStyleCnt="3">
        <dgm:presLayoutVars>
          <dgm:bulletEnabled val="1"/>
        </dgm:presLayoutVars>
      </dgm:prSet>
      <dgm:spPr/>
    </dgm:pt>
    <dgm:pt modelId="{2804F12B-1385-4DCD-8D61-102642AB0AC2}" type="pres">
      <dgm:prSet presAssocID="{D094EAC2-0539-40FE-AB3D-2D4EA9119D9A}" presName="sibTrans" presStyleLbl="sibTrans1D1" presStyleIdx="1" presStyleCnt="2"/>
      <dgm:spPr/>
    </dgm:pt>
    <dgm:pt modelId="{8402C08C-7FDD-46A8-A871-376536BDF331}" type="pres">
      <dgm:prSet presAssocID="{D094EAC2-0539-40FE-AB3D-2D4EA9119D9A}" presName="connectorText" presStyleLbl="sibTrans1D1" presStyleIdx="1" presStyleCnt="2"/>
      <dgm:spPr/>
    </dgm:pt>
    <dgm:pt modelId="{381B98DF-94BD-4487-9BC1-C2EA3A102A28}" type="pres">
      <dgm:prSet presAssocID="{D31EB778-ED0E-450D-917D-55E8E0499249}" presName="node" presStyleLbl="node1" presStyleIdx="2" presStyleCnt="3">
        <dgm:presLayoutVars>
          <dgm:bulletEnabled val="1"/>
        </dgm:presLayoutVars>
      </dgm:prSet>
      <dgm:spPr/>
    </dgm:pt>
  </dgm:ptLst>
  <dgm:cxnLst>
    <dgm:cxn modelId="{29342501-F98D-4608-A5A4-438B229048D1}" type="presOf" srcId="{290012DE-B060-4D50-B33A-F419161DC5B6}" destId="{9CA0EBC0-192A-4B88-A591-D177FA04F18F}" srcOrd="0" destOrd="0" presId="urn:microsoft.com/office/officeart/2005/8/layout/bProcess3"/>
    <dgm:cxn modelId="{B11E8208-B604-46CA-A6DD-674E87016C2A}" type="presOf" srcId="{868A0707-1CD6-48F8-830C-798F0DA1AC10}" destId="{BFAC0BE5-B02F-4D86-92F7-1E34CA4B2748}" srcOrd="0" destOrd="0" presId="urn:microsoft.com/office/officeart/2005/8/layout/bProcess3"/>
    <dgm:cxn modelId="{886CF909-5D0A-4464-A84A-F21650FE12F3}" srcId="{868A0707-1CD6-48F8-830C-798F0DA1AC10}" destId="{C482984C-311A-4EDA-982F-D6CC7C7D84BF}" srcOrd="1" destOrd="0" parTransId="{86230DBD-E86F-46AE-A347-846DB01A0D22}" sibTransId="{D094EAC2-0539-40FE-AB3D-2D4EA9119D9A}"/>
    <dgm:cxn modelId="{07C9210A-E283-42F2-B9E6-F9422E123578}" type="presOf" srcId="{6B39C619-0C74-4A96-840B-38EAF2190B97}" destId="{2F88263D-989A-46B2-97D1-6AE6BE0D05E2}" srcOrd="1" destOrd="0" presId="urn:microsoft.com/office/officeart/2005/8/layout/bProcess3"/>
    <dgm:cxn modelId="{A681C810-B461-4800-9689-E7285CA8F115}" type="presOf" srcId="{6B39C619-0C74-4A96-840B-38EAF2190B97}" destId="{4C7A456C-2EA6-44F7-9393-DDFECC228B77}" srcOrd="0" destOrd="0" presId="urn:microsoft.com/office/officeart/2005/8/layout/bProcess3"/>
    <dgm:cxn modelId="{D0F8BD4E-E656-402C-8DC3-6111766BA24E}" type="presOf" srcId="{D094EAC2-0539-40FE-AB3D-2D4EA9119D9A}" destId="{8402C08C-7FDD-46A8-A871-376536BDF331}" srcOrd="1" destOrd="0" presId="urn:microsoft.com/office/officeart/2005/8/layout/bProcess3"/>
    <dgm:cxn modelId="{6AC4C653-5D28-423A-B1BF-D86E4F181908}" srcId="{868A0707-1CD6-48F8-830C-798F0DA1AC10}" destId="{D31EB778-ED0E-450D-917D-55E8E0499249}" srcOrd="2" destOrd="0" parTransId="{C06A7DC7-0E00-4336-A947-031438E51C04}" sibTransId="{63D8B34F-C3A9-4267-8BE4-D06DC3362117}"/>
    <dgm:cxn modelId="{E25E247C-7314-41E6-8F6C-F567329A271B}" srcId="{868A0707-1CD6-48F8-830C-798F0DA1AC10}" destId="{290012DE-B060-4D50-B33A-F419161DC5B6}" srcOrd="0" destOrd="0" parTransId="{2769FAE4-9B9E-4279-B2BB-7B4311EDBC09}" sibTransId="{6B39C619-0C74-4A96-840B-38EAF2190B97}"/>
    <dgm:cxn modelId="{FDEC1082-6137-419A-8CCD-511BE965D98C}" type="presOf" srcId="{D31EB778-ED0E-450D-917D-55E8E0499249}" destId="{381B98DF-94BD-4487-9BC1-C2EA3A102A28}" srcOrd="0" destOrd="0" presId="urn:microsoft.com/office/officeart/2005/8/layout/bProcess3"/>
    <dgm:cxn modelId="{AE2E668C-2BCC-4FFD-8E9A-6053D4619655}" type="presOf" srcId="{D094EAC2-0539-40FE-AB3D-2D4EA9119D9A}" destId="{2804F12B-1385-4DCD-8D61-102642AB0AC2}" srcOrd="0" destOrd="0" presId="urn:microsoft.com/office/officeart/2005/8/layout/bProcess3"/>
    <dgm:cxn modelId="{50A4C5AE-E2D7-4751-AE9E-D7C2976D1B36}" type="presOf" srcId="{C482984C-311A-4EDA-982F-D6CC7C7D84BF}" destId="{D0447EC0-FEAD-4E76-BAC2-AFD17CC5535E}" srcOrd="0" destOrd="0" presId="urn:microsoft.com/office/officeart/2005/8/layout/bProcess3"/>
    <dgm:cxn modelId="{C198E688-C43F-473F-AB27-FE5B23AFC27A}" type="presParOf" srcId="{BFAC0BE5-B02F-4D86-92F7-1E34CA4B2748}" destId="{9CA0EBC0-192A-4B88-A591-D177FA04F18F}" srcOrd="0" destOrd="0" presId="urn:microsoft.com/office/officeart/2005/8/layout/bProcess3"/>
    <dgm:cxn modelId="{056641CB-9038-4119-8D51-D8E056B5EE94}" type="presParOf" srcId="{BFAC0BE5-B02F-4D86-92F7-1E34CA4B2748}" destId="{4C7A456C-2EA6-44F7-9393-DDFECC228B77}" srcOrd="1" destOrd="0" presId="urn:microsoft.com/office/officeart/2005/8/layout/bProcess3"/>
    <dgm:cxn modelId="{CD58E40E-6042-462E-893A-DD2052EC80A7}" type="presParOf" srcId="{4C7A456C-2EA6-44F7-9393-DDFECC228B77}" destId="{2F88263D-989A-46B2-97D1-6AE6BE0D05E2}" srcOrd="0" destOrd="0" presId="urn:microsoft.com/office/officeart/2005/8/layout/bProcess3"/>
    <dgm:cxn modelId="{4D99DCF6-53AC-4EB4-BD83-3D5167F8027B}" type="presParOf" srcId="{BFAC0BE5-B02F-4D86-92F7-1E34CA4B2748}" destId="{D0447EC0-FEAD-4E76-BAC2-AFD17CC5535E}" srcOrd="2" destOrd="0" presId="urn:microsoft.com/office/officeart/2005/8/layout/bProcess3"/>
    <dgm:cxn modelId="{CFD785F6-5163-4BBE-B469-D5161F0BE7EE}" type="presParOf" srcId="{BFAC0BE5-B02F-4D86-92F7-1E34CA4B2748}" destId="{2804F12B-1385-4DCD-8D61-102642AB0AC2}" srcOrd="3" destOrd="0" presId="urn:microsoft.com/office/officeart/2005/8/layout/bProcess3"/>
    <dgm:cxn modelId="{805585DA-6975-43FC-AC67-8E9DEC685BBA}" type="presParOf" srcId="{2804F12B-1385-4DCD-8D61-102642AB0AC2}" destId="{8402C08C-7FDD-46A8-A871-376536BDF331}" srcOrd="0" destOrd="0" presId="urn:microsoft.com/office/officeart/2005/8/layout/bProcess3"/>
    <dgm:cxn modelId="{FDD70632-DBD6-4F3A-BD15-F46A6F431B21}" type="presParOf" srcId="{BFAC0BE5-B02F-4D86-92F7-1E34CA4B2748}" destId="{381B98DF-94BD-4487-9BC1-C2EA3A102A2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50A507-72D8-46B7-AD8D-08EA17D5E00C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925F196-D3EF-4C31-8BC3-B296A009AFAF}">
      <dgm:prSet custT="1"/>
      <dgm:spPr/>
      <dgm:t>
        <a:bodyPr/>
        <a:lstStyle/>
        <a:p>
          <a:r>
            <a:rPr lang="hr-HR" sz="1600" b="1" i="0" baseline="0" dirty="0"/>
            <a:t>1</a:t>
          </a:r>
          <a:r>
            <a:rPr lang="en-CH" sz="1600" b="1" i="0" baseline="0" dirty="0"/>
            <a:t>. </a:t>
          </a:r>
          <a:r>
            <a:rPr lang="en-CH" sz="1600" i="0" baseline="0" dirty="0"/>
            <a:t>EW4All initiative as a key driver of all activities</a:t>
          </a:r>
          <a:endParaRPr lang="en-US" sz="1600" dirty="0"/>
        </a:p>
      </dgm:t>
    </dgm:pt>
    <dgm:pt modelId="{14BC003A-5FE4-466A-BA27-254CB11504C8}" type="parTrans" cxnId="{C0BE9481-1FA4-4957-95A1-E829F289FBFA}">
      <dgm:prSet/>
      <dgm:spPr/>
      <dgm:t>
        <a:bodyPr/>
        <a:lstStyle/>
        <a:p>
          <a:endParaRPr lang="en-US"/>
        </a:p>
      </dgm:t>
    </dgm:pt>
    <dgm:pt modelId="{C81B7721-2CFB-4D5E-83A8-E4247C610678}" type="sibTrans" cxnId="{C0BE9481-1FA4-4957-95A1-E829F289FBFA}">
      <dgm:prSet/>
      <dgm:spPr/>
      <dgm:t>
        <a:bodyPr/>
        <a:lstStyle/>
        <a:p>
          <a:endParaRPr lang="en-US"/>
        </a:p>
      </dgm:t>
    </dgm:pt>
    <dgm:pt modelId="{7E154936-3B65-4663-A29C-F97994DEDBD7}">
      <dgm:prSet custT="1"/>
      <dgm:spPr/>
      <dgm:t>
        <a:bodyPr/>
        <a:lstStyle/>
        <a:p>
          <a:r>
            <a:rPr lang="hr-HR" sz="1600" b="1" dirty="0"/>
            <a:t>2</a:t>
          </a:r>
          <a:r>
            <a:rPr lang="en-CH" sz="1600" b="1" dirty="0"/>
            <a:t>. </a:t>
          </a:r>
          <a:r>
            <a:rPr lang="fr-CH" sz="1600" dirty="0"/>
            <a:t>GMAS,</a:t>
          </a:r>
          <a:r>
            <a:rPr lang="en-CH" sz="1600" dirty="0"/>
            <a:t> </a:t>
          </a:r>
          <a:r>
            <a:rPr lang="fr-CH" sz="1600" dirty="0"/>
            <a:t>UNDRR </a:t>
          </a:r>
          <a:r>
            <a:rPr lang="en-CH" sz="1600" dirty="0"/>
            <a:t>and</a:t>
          </a:r>
          <a:r>
            <a:rPr lang="fr-CH" sz="1600" dirty="0"/>
            <a:t> WMO Coordination </a:t>
          </a:r>
          <a:endParaRPr lang="en-US" sz="1600" dirty="0"/>
        </a:p>
      </dgm:t>
    </dgm:pt>
    <dgm:pt modelId="{2F97B8ED-EC33-4F62-96F1-D25954178926}" type="parTrans" cxnId="{2E739D0F-81A3-4E55-89E7-9FCE10A128AE}">
      <dgm:prSet/>
      <dgm:spPr/>
      <dgm:t>
        <a:bodyPr/>
        <a:lstStyle/>
        <a:p>
          <a:endParaRPr lang="en-US"/>
        </a:p>
      </dgm:t>
    </dgm:pt>
    <dgm:pt modelId="{47B95CB8-48F6-4F13-9CE2-433800FB132B}" type="sibTrans" cxnId="{2E739D0F-81A3-4E55-89E7-9FCE10A128AE}">
      <dgm:prSet/>
      <dgm:spPr/>
      <dgm:t>
        <a:bodyPr/>
        <a:lstStyle/>
        <a:p>
          <a:endParaRPr lang="en-US"/>
        </a:p>
      </dgm:t>
    </dgm:pt>
    <dgm:pt modelId="{604A0069-EEE7-4F00-8D03-571AC3065B84}">
      <dgm:prSet custT="1"/>
      <dgm:spPr/>
      <dgm:t>
        <a:bodyPr/>
        <a:lstStyle/>
        <a:p>
          <a:r>
            <a:rPr lang="hr-HR" sz="1600" b="1" i="0" baseline="0" dirty="0"/>
            <a:t>3</a:t>
          </a:r>
          <a:r>
            <a:rPr lang="en-CH" sz="1600" b="1" dirty="0"/>
            <a:t>. </a:t>
          </a:r>
          <a:r>
            <a:rPr lang="en-US" sz="1600" dirty="0"/>
            <a:t>WMO Strategy on Service Delivery</a:t>
          </a:r>
        </a:p>
      </dgm:t>
    </dgm:pt>
    <dgm:pt modelId="{92A84D20-F08E-43D6-ADE2-507CAF654EA2}" type="parTrans" cxnId="{C52F8EC5-F175-4233-94CA-CBD5DB361BEB}">
      <dgm:prSet/>
      <dgm:spPr/>
      <dgm:t>
        <a:bodyPr/>
        <a:lstStyle/>
        <a:p>
          <a:endParaRPr lang="en-US"/>
        </a:p>
      </dgm:t>
    </dgm:pt>
    <dgm:pt modelId="{9BE08328-1499-4619-8CAB-986BC4A081B6}" type="sibTrans" cxnId="{C52F8EC5-F175-4233-94CA-CBD5DB361BEB}">
      <dgm:prSet/>
      <dgm:spPr/>
      <dgm:t>
        <a:bodyPr/>
        <a:lstStyle/>
        <a:p>
          <a:endParaRPr lang="en-US"/>
        </a:p>
      </dgm:t>
    </dgm:pt>
    <dgm:pt modelId="{B074587E-6573-4B16-95B7-E2260EA26317}">
      <dgm:prSet custT="1"/>
      <dgm:spPr/>
      <dgm:t>
        <a:bodyPr/>
        <a:lstStyle/>
        <a:p>
          <a:r>
            <a:rPr lang="hr-HR" sz="1600" b="1" dirty="0"/>
            <a:t>4</a:t>
          </a:r>
          <a:r>
            <a:rPr lang="en-CH" sz="1600" b="1" dirty="0"/>
            <a:t>. </a:t>
          </a:r>
          <a:r>
            <a:rPr lang="en-US" sz="1600" dirty="0"/>
            <a:t>WMO Vision and Strategy for Hydrology and its associated Plan of Action</a:t>
          </a:r>
        </a:p>
      </dgm:t>
    </dgm:pt>
    <dgm:pt modelId="{D2F4D2F8-E921-4581-99FA-B28BF7D7BB18}" type="parTrans" cxnId="{EFB4AC6C-D1EB-4C5B-8516-AA7080400B7E}">
      <dgm:prSet/>
      <dgm:spPr/>
      <dgm:t>
        <a:bodyPr/>
        <a:lstStyle/>
        <a:p>
          <a:endParaRPr lang="en-US"/>
        </a:p>
      </dgm:t>
    </dgm:pt>
    <dgm:pt modelId="{E450F951-C7F9-4F5C-982B-E9115F26ED87}" type="sibTrans" cxnId="{EFB4AC6C-D1EB-4C5B-8516-AA7080400B7E}">
      <dgm:prSet/>
      <dgm:spPr/>
      <dgm:t>
        <a:bodyPr/>
        <a:lstStyle/>
        <a:p>
          <a:endParaRPr lang="en-US"/>
        </a:p>
      </dgm:t>
    </dgm:pt>
    <dgm:pt modelId="{932B380A-1615-4BC4-9AFE-AA4411889B6C}">
      <dgm:prSet custT="1"/>
      <dgm:spPr/>
      <dgm:t>
        <a:bodyPr/>
        <a:lstStyle/>
        <a:p>
          <a:r>
            <a:rPr lang="hr-HR" sz="1600" b="1" i="0" baseline="0" dirty="0"/>
            <a:t>5</a:t>
          </a:r>
          <a:r>
            <a:rPr lang="en-CH" sz="1600" b="1" i="0" baseline="0" dirty="0"/>
            <a:t>. </a:t>
          </a:r>
          <a:r>
            <a:rPr lang="en-US" sz="1600" i="0" baseline="0" dirty="0"/>
            <a:t>Contributions to the WMO Strategic Plan 2024-27</a:t>
          </a:r>
          <a:endParaRPr lang="en-US" sz="1600" dirty="0"/>
        </a:p>
      </dgm:t>
    </dgm:pt>
    <dgm:pt modelId="{028D46F3-3223-491F-B60A-805CCE040DD9}" type="parTrans" cxnId="{24EAE8C8-46EA-45FB-A6A9-2A834B26D083}">
      <dgm:prSet/>
      <dgm:spPr/>
      <dgm:t>
        <a:bodyPr/>
        <a:lstStyle/>
        <a:p>
          <a:endParaRPr lang="en-US"/>
        </a:p>
      </dgm:t>
    </dgm:pt>
    <dgm:pt modelId="{E7137A35-3C9A-4565-A327-167A44CB095E}" type="sibTrans" cxnId="{24EAE8C8-46EA-45FB-A6A9-2A834B26D083}">
      <dgm:prSet/>
      <dgm:spPr/>
      <dgm:t>
        <a:bodyPr/>
        <a:lstStyle/>
        <a:p>
          <a:endParaRPr lang="en-US"/>
        </a:p>
      </dgm:t>
    </dgm:pt>
    <dgm:pt modelId="{02BB60E9-0A5E-4DA6-ADF9-63EC528E6CAA}">
      <dgm:prSet custT="1"/>
      <dgm:spPr/>
      <dgm:t>
        <a:bodyPr/>
        <a:lstStyle/>
        <a:p>
          <a:r>
            <a:rPr lang="hr-HR" sz="1600" b="1" dirty="0"/>
            <a:t>6</a:t>
          </a:r>
          <a:r>
            <a:rPr lang="en-CH" sz="1600" b="1" dirty="0"/>
            <a:t>. </a:t>
          </a:r>
          <a:r>
            <a:rPr lang="en-US" sz="1600" dirty="0"/>
            <a:t>Improving expertise/regional/gender &amp;</a:t>
          </a:r>
          <a:r>
            <a:rPr lang="en-CH" sz="1600" dirty="0"/>
            <a:t> </a:t>
          </a:r>
          <a:r>
            <a:rPr lang="en-US" sz="1600" dirty="0"/>
            <a:t>early career scientist balance</a:t>
          </a:r>
        </a:p>
      </dgm:t>
    </dgm:pt>
    <dgm:pt modelId="{F4DB7B74-1E8B-4B1E-8FC7-7AF3DCFD4DEB}" type="parTrans" cxnId="{4C65EBB3-716C-4B26-BDF8-0FCB2FF046AA}">
      <dgm:prSet/>
      <dgm:spPr/>
      <dgm:t>
        <a:bodyPr/>
        <a:lstStyle/>
        <a:p>
          <a:endParaRPr lang="en-US"/>
        </a:p>
      </dgm:t>
    </dgm:pt>
    <dgm:pt modelId="{4E067559-B0AE-4B82-86F5-E4CE21C8E3EE}" type="sibTrans" cxnId="{4C65EBB3-716C-4B26-BDF8-0FCB2FF046AA}">
      <dgm:prSet/>
      <dgm:spPr/>
      <dgm:t>
        <a:bodyPr/>
        <a:lstStyle/>
        <a:p>
          <a:endParaRPr lang="en-US"/>
        </a:p>
      </dgm:t>
    </dgm:pt>
    <dgm:pt modelId="{B619EF5A-8063-48D4-8614-164D68C43083}">
      <dgm:prSet custT="1"/>
      <dgm:spPr/>
      <dgm:t>
        <a:bodyPr/>
        <a:lstStyle/>
        <a:p>
          <a:r>
            <a:rPr lang="en-CH" sz="1600" b="1" dirty="0"/>
            <a:t>7. </a:t>
          </a:r>
          <a:r>
            <a:rPr lang="en-CH" sz="1600" i="0" baseline="0" dirty="0"/>
            <a:t>Contributions to </a:t>
          </a:r>
          <a:r>
            <a:rPr lang="en-US" sz="1600" b="0" i="0" dirty="0"/>
            <a:t>WMO Integrated Processing and Prediction System (WIPPS)</a:t>
          </a:r>
          <a:endParaRPr lang="en-US" sz="1600" dirty="0"/>
        </a:p>
      </dgm:t>
    </dgm:pt>
    <dgm:pt modelId="{D003C66A-900C-45D1-B598-FC86B986ACE2}" type="parTrans" cxnId="{0341888E-EE0E-4DCC-B1B1-14D466C415E6}">
      <dgm:prSet/>
      <dgm:spPr/>
      <dgm:t>
        <a:bodyPr/>
        <a:lstStyle/>
        <a:p>
          <a:endParaRPr lang="en-US"/>
        </a:p>
      </dgm:t>
    </dgm:pt>
    <dgm:pt modelId="{18FB40DD-EDCA-4308-8011-B889F02B5AD3}" type="sibTrans" cxnId="{0341888E-EE0E-4DCC-B1B1-14D466C415E6}">
      <dgm:prSet/>
      <dgm:spPr/>
      <dgm:t>
        <a:bodyPr/>
        <a:lstStyle/>
        <a:p>
          <a:endParaRPr lang="en-US"/>
        </a:p>
      </dgm:t>
    </dgm:pt>
    <dgm:pt modelId="{34E01D45-F013-46DD-A013-F8CD326C9B5E}">
      <dgm:prSet custT="1"/>
      <dgm:spPr/>
      <dgm:t>
        <a:bodyPr/>
        <a:lstStyle/>
        <a:p>
          <a:r>
            <a:rPr lang="en-CH" sz="1600" b="1" dirty="0"/>
            <a:t>8. </a:t>
          </a:r>
          <a:r>
            <a:rPr lang="en-US" sz="1600" i="0" baseline="0" dirty="0"/>
            <a:t>Nextgen Global Framework for Climate Services (GFCS)</a:t>
          </a:r>
          <a:endParaRPr lang="en-US" sz="1600" dirty="0"/>
        </a:p>
      </dgm:t>
    </dgm:pt>
    <dgm:pt modelId="{1B3FEA6E-207C-4079-8F45-772D6E2FBA36}" type="parTrans" cxnId="{955A4BE2-2A1F-4F32-8400-546123BE8FEE}">
      <dgm:prSet/>
      <dgm:spPr/>
      <dgm:t>
        <a:bodyPr/>
        <a:lstStyle/>
        <a:p>
          <a:endParaRPr lang="en-US"/>
        </a:p>
      </dgm:t>
    </dgm:pt>
    <dgm:pt modelId="{D6EEDA3D-F193-40FF-9442-6710C1277BC0}" type="sibTrans" cxnId="{955A4BE2-2A1F-4F32-8400-546123BE8FEE}">
      <dgm:prSet/>
      <dgm:spPr/>
      <dgm:t>
        <a:bodyPr/>
        <a:lstStyle/>
        <a:p>
          <a:endParaRPr lang="en-US"/>
        </a:p>
      </dgm:t>
    </dgm:pt>
    <dgm:pt modelId="{7F1FD587-64AB-4224-B658-0E0DE444A808}">
      <dgm:prSet custT="1"/>
      <dgm:spPr/>
      <dgm:t>
        <a:bodyPr/>
        <a:lstStyle/>
        <a:p>
          <a:r>
            <a:rPr lang="en-CH" sz="1600" b="1" dirty="0"/>
            <a:t>9. </a:t>
          </a:r>
          <a:r>
            <a:rPr lang="en-US" sz="1600" i="0" baseline="0" dirty="0"/>
            <a:t>EC-PHORS (Polar &amp; High Mountains) X-sector services</a:t>
          </a:r>
          <a:endParaRPr lang="en-US" sz="1600" dirty="0"/>
        </a:p>
      </dgm:t>
    </dgm:pt>
    <dgm:pt modelId="{9B3F867F-3D6F-4A14-8852-B0A3A591E516}" type="parTrans" cxnId="{35EFA5F7-96FB-4F64-B982-649F6E9C8488}">
      <dgm:prSet/>
      <dgm:spPr/>
      <dgm:t>
        <a:bodyPr/>
        <a:lstStyle/>
        <a:p>
          <a:endParaRPr lang="en-US"/>
        </a:p>
      </dgm:t>
    </dgm:pt>
    <dgm:pt modelId="{BB3C53C0-E6D8-4687-8376-064BD30BA9EA}" type="sibTrans" cxnId="{35EFA5F7-96FB-4F64-B982-649F6E9C8488}">
      <dgm:prSet/>
      <dgm:spPr/>
      <dgm:t>
        <a:bodyPr/>
        <a:lstStyle/>
        <a:p>
          <a:endParaRPr lang="en-US"/>
        </a:p>
      </dgm:t>
    </dgm:pt>
    <dgm:pt modelId="{509F8B5F-4A87-40E3-A03D-020C83FBBBA2}">
      <dgm:prSet custT="1"/>
      <dgm:spPr/>
      <dgm:t>
        <a:bodyPr/>
        <a:lstStyle/>
        <a:p>
          <a:r>
            <a:rPr lang="en-CH" sz="1600" b="1" dirty="0"/>
            <a:t>10. </a:t>
          </a:r>
          <a:r>
            <a:rPr lang="en-US" sz="1600" i="0" baseline="0" dirty="0"/>
            <a:t>Supporting INFCOM’s implementation of the WMO Unified Data Policy</a:t>
          </a:r>
          <a:endParaRPr lang="en-US" sz="1600" dirty="0"/>
        </a:p>
      </dgm:t>
    </dgm:pt>
    <dgm:pt modelId="{140D96D1-0945-4D30-853B-78F4EC656EBB}" type="parTrans" cxnId="{15428BD7-6FF8-40B3-B92E-943BBD5222DE}">
      <dgm:prSet/>
      <dgm:spPr/>
      <dgm:t>
        <a:bodyPr/>
        <a:lstStyle/>
        <a:p>
          <a:endParaRPr lang="en-US"/>
        </a:p>
      </dgm:t>
    </dgm:pt>
    <dgm:pt modelId="{8FC98CAD-342E-491D-9D90-8E6ED485FD2A}" type="sibTrans" cxnId="{15428BD7-6FF8-40B3-B92E-943BBD5222DE}">
      <dgm:prSet/>
      <dgm:spPr/>
      <dgm:t>
        <a:bodyPr/>
        <a:lstStyle/>
        <a:p>
          <a:endParaRPr lang="en-US"/>
        </a:p>
      </dgm:t>
    </dgm:pt>
    <dgm:pt modelId="{79E70B45-3010-4320-B39C-8A8317268A52}">
      <dgm:prSet custT="1"/>
      <dgm:spPr/>
      <dgm:t>
        <a:bodyPr/>
        <a:lstStyle/>
        <a:p>
          <a:r>
            <a:rPr lang="en-CH" sz="1600" b="1" dirty="0"/>
            <a:t>11. </a:t>
          </a:r>
          <a:r>
            <a:rPr lang="en-US" sz="1600" i="0" baseline="0" dirty="0"/>
            <a:t>Greenhouse Gas Monitoring and Services with INFCOM</a:t>
          </a:r>
          <a:endParaRPr lang="en-US" sz="1600" dirty="0"/>
        </a:p>
      </dgm:t>
    </dgm:pt>
    <dgm:pt modelId="{8DA7F505-8A40-4A4A-83DC-CFFA7470C7C9}" type="parTrans" cxnId="{5B9B2E76-F315-4CE0-BB3B-B69FD3705007}">
      <dgm:prSet/>
      <dgm:spPr/>
      <dgm:t>
        <a:bodyPr/>
        <a:lstStyle/>
        <a:p>
          <a:endParaRPr lang="en-US"/>
        </a:p>
      </dgm:t>
    </dgm:pt>
    <dgm:pt modelId="{430634E9-3C3F-4E82-BE06-F8FB791FD240}" type="sibTrans" cxnId="{5B9B2E76-F315-4CE0-BB3B-B69FD3705007}">
      <dgm:prSet/>
      <dgm:spPr/>
      <dgm:t>
        <a:bodyPr/>
        <a:lstStyle/>
        <a:p>
          <a:endParaRPr lang="en-US"/>
        </a:p>
      </dgm:t>
    </dgm:pt>
    <dgm:pt modelId="{17027740-F381-4D50-B550-321C74AA66C5}">
      <dgm:prSet custT="1"/>
      <dgm:spPr/>
      <dgm:t>
        <a:bodyPr/>
        <a:lstStyle/>
        <a:p>
          <a:r>
            <a:rPr lang="en-CH" sz="1600" b="1" dirty="0"/>
            <a:t>12. </a:t>
          </a:r>
          <a:r>
            <a:rPr lang="en-US" sz="1600" i="0" baseline="0" dirty="0"/>
            <a:t>Review and consolidation of previous/legacy Resolutions/Decisions </a:t>
          </a:r>
          <a:endParaRPr lang="en-US" sz="1600" dirty="0"/>
        </a:p>
      </dgm:t>
    </dgm:pt>
    <dgm:pt modelId="{E2C5FD18-46B6-4CE2-BEF4-67A3576546B1}" type="parTrans" cxnId="{7D5AFD04-6CCC-4D9A-9E80-01119EDCD5A1}">
      <dgm:prSet/>
      <dgm:spPr/>
      <dgm:t>
        <a:bodyPr/>
        <a:lstStyle/>
        <a:p>
          <a:endParaRPr lang="en-US"/>
        </a:p>
      </dgm:t>
    </dgm:pt>
    <dgm:pt modelId="{8E72037A-2DD6-4877-B671-E82ACF6F8DF4}" type="sibTrans" cxnId="{7D5AFD04-6CCC-4D9A-9E80-01119EDCD5A1}">
      <dgm:prSet/>
      <dgm:spPr/>
      <dgm:t>
        <a:bodyPr/>
        <a:lstStyle/>
        <a:p>
          <a:endParaRPr lang="en-US"/>
        </a:p>
      </dgm:t>
    </dgm:pt>
    <dgm:pt modelId="{75E41FB3-1611-4839-9D1B-28DA8E712668}">
      <dgm:prSet custT="1"/>
      <dgm:spPr/>
      <dgm:t>
        <a:bodyPr/>
        <a:lstStyle/>
        <a:p>
          <a:r>
            <a:rPr lang="en-CH" sz="1600" b="1" dirty="0"/>
            <a:t>13. </a:t>
          </a:r>
          <a:r>
            <a:rPr lang="en-US" sz="1600" i="0" baseline="0" dirty="0"/>
            <a:t>Restructure, with INFCOM, of WMO Tech Regs &amp; guidance material</a:t>
          </a:r>
          <a:endParaRPr lang="en-US" sz="1600" dirty="0"/>
        </a:p>
      </dgm:t>
    </dgm:pt>
    <dgm:pt modelId="{89FCF3E8-28E1-4EAF-95B7-429896EA75CE}" type="parTrans" cxnId="{5C663229-CB01-4971-8DD6-6DB1CCF6E3C9}">
      <dgm:prSet/>
      <dgm:spPr/>
      <dgm:t>
        <a:bodyPr/>
        <a:lstStyle/>
        <a:p>
          <a:endParaRPr lang="en-US"/>
        </a:p>
      </dgm:t>
    </dgm:pt>
    <dgm:pt modelId="{08C8A30D-E25A-4D16-BB34-24673175902E}" type="sibTrans" cxnId="{5C663229-CB01-4971-8DD6-6DB1CCF6E3C9}">
      <dgm:prSet/>
      <dgm:spPr/>
      <dgm:t>
        <a:bodyPr/>
        <a:lstStyle/>
        <a:p>
          <a:endParaRPr lang="en-US"/>
        </a:p>
      </dgm:t>
    </dgm:pt>
    <dgm:pt modelId="{54282835-ED26-4FC2-A906-2110F6C770ED}">
      <dgm:prSet custT="1"/>
      <dgm:spPr/>
      <dgm:t>
        <a:bodyPr/>
        <a:lstStyle/>
        <a:p>
          <a:r>
            <a:rPr lang="en-CH" sz="1600" b="1" dirty="0"/>
            <a:t>14. </a:t>
          </a:r>
          <a:r>
            <a:rPr lang="en-CH" sz="1600" b="0" dirty="0"/>
            <a:t>Participation in sessions of the </a:t>
          </a:r>
          <a:r>
            <a:rPr lang="en-US" sz="1600" b="0" i="0" dirty="0"/>
            <a:t>Conference of the Parties (COP)</a:t>
          </a:r>
          <a:endParaRPr lang="en-US" sz="1600" dirty="0"/>
        </a:p>
      </dgm:t>
    </dgm:pt>
    <dgm:pt modelId="{84202493-C1E9-4C01-A8D7-A00C59A7B976}" type="parTrans" cxnId="{BD252DA9-7357-4C84-A84A-9835C5310A1A}">
      <dgm:prSet/>
      <dgm:spPr/>
      <dgm:t>
        <a:bodyPr/>
        <a:lstStyle/>
        <a:p>
          <a:endParaRPr lang="en-CH"/>
        </a:p>
      </dgm:t>
    </dgm:pt>
    <dgm:pt modelId="{F6E1D7DB-EEAA-4310-83A5-C0C7E43EC83E}" type="sibTrans" cxnId="{BD252DA9-7357-4C84-A84A-9835C5310A1A}">
      <dgm:prSet/>
      <dgm:spPr/>
      <dgm:t>
        <a:bodyPr/>
        <a:lstStyle/>
        <a:p>
          <a:endParaRPr lang="en-CH"/>
        </a:p>
      </dgm:t>
    </dgm:pt>
    <dgm:pt modelId="{2B8FCE6E-6A63-4959-AF53-EEF6CFB4428C}" type="pres">
      <dgm:prSet presAssocID="{E250A507-72D8-46B7-AD8D-08EA17D5E00C}" presName="linear" presStyleCnt="0">
        <dgm:presLayoutVars>
          <dgm:animLvl val="lvl"/>
          <dgm:resizeHandles val="exact"/>
        </dgm:presLayoutVars>
      </dgm:prSet>
      <dgm:spPr/>
    </dgm:pt>
    <dgm:pt modelId="{3F3DA7B7-5639-4EC9-8FE9-687984175045}" type="pres">
      <dgm:prSet presAssocID="{8925F196-D3EF-4C31-8BC3-B296A009AFAF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DC1997E3-2583-46B4-AFB1-44E25820AA81}" type="pres">
      <dgm:prSet presAssocID="{C81B7721-2CFB-4D5E-83A8-E4247C610678}" presName="spacer" presStyleCnt="0"/>
      <dgm:spPr/>
    </dgm:pt>
    <dgm:pt modelId="{A8F76D3E-0676-4D6D-8A1D-64C0A591909A}" type="pres">
      <dgm:prSet presAssocID="{7E154936-3B65-4663-A29C-F97994DEDBD7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79E7608C-D539-478D-8AD9-6B530F8EB925}" type="pres">
      <dgm:prSet presAssocID="{47B95CB8-48F6-4F13-9CE2-433800FB132B}" presName="spacer" presStyleCnt="0"/>
      <dgm:spPr/>
    </dgm:pt>
    <dgm:pt modelId="{DFA83705-DF4C-4A20-B6E1-074D3C180CB5}" type="pres">
      <dgm:prSet presAssocID="{604A0069-EEE7-4F00-8D03-571AC3065B84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2E984E37-B7F5-4CD2-BBDC-E2E55B08AAF3}" type="pres">
      <dgm:prSet presAssocID="{9BE08328-1499-4619-8CAB-986BC4A081B6}" presName="spacer" presStyleCnt="0"/>
      <dgm:spPr/>
    </dgm:pt>
    <dgm:pt modelId="{DC033CC4-7072-4472-BC54-D3FD5D81722E}" type="pres">
      <dgm:prSet presAssocID="{B074587E-6573-4B16-95B7-E2260EA26317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F77D8728-E119-49BF-AF16-ABCD4701D2D0}" type="pres">
      <dgm:prSet presAssocID="{E450F951-C7F9-4F5C-982B-E9115F26ED87}" presName="spacer" presStyleCnt="0"/>
      <dgm:spPr/>
    </dgm:pt>
    <dgm:pt modelId="{01BF4935-BB1E-46B3-A5F7-F6EA655B0696}" type="pres">
      <dgm:prSet presAssocID="{932B380A-1615-4BC4-9AFE-AA4411889B6C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FAFADDBF-7CEF-4AAD-B789-CDDA26F2C25F}" type="pres">
      <dgm:prSet presAssocID="{E7137A35-3C9A-4565-A327-167A44CB095E}" presName="spacer" presStyleCnt="0"/>
      <dgm:spPr/>
    </dgm:pt>
    <dgm:pt modelId="{63B1304F-6EEB-4142-95A0-DEC3B4EEA47F}" type="pres">
      <dgm:prSet presAssocID="{02BB60E9-0A5E-4DA6-ADF9-63EC528E6CAA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3D6EF3D7-D0E8-44A0-B81B-C5B2F2FF2F23}" type="pres">
      <dgm:prSet presAssocID="{4E067559-B0AE-4B82-86F5-E4CE21C8E3EE}" presName="spacer" presStyleCnt="0"/>
      <dgm:spPr/>
    </dgm:pt>
    <dgm:pt modelId="{E3AE14EA-4B8F-4EF7-8B60-870DAC1D3C6E}" type="pres">
      <dgm:prSet presAssocID="{B619EF5A-8063-48D4-8614-164D68C43083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E9AE45FE-762D-4E13-9602-52DF0B3518E4}" type="pres">
      <dgm:prSet presAssocID="{18FB40DD-EDCA-4308-8011-B889F02B5AD3}" presName="spacer" presStyleCnt="0"/>
      <dgm:spPr/>
    </dgm:pt>
    <dgm:pt modelId="{9916FDF9-E0EB-46F1-8A48-C12BBE3BD529}" type="pres">
      <dgm:prSet presAssocID="{34E01D45-F013-46DD-A013-F8CD326C9B5E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62A8DD35-4B3C-432A-A6CE-81727F46B3D6}" type="pres">
      <dgm:prSet presAssocID="{D6EEDA3D-F193-40FF-9442-6710C1277BC0}" presName="spacer" presStyleCnt="0"/>
      <dgm:spPr/>
    </dgm:pt>
    <dgm:pt modelId="{F30B0B7D-8F43-4574-98CF-24F434856331}" type="pres">
      <dgm:prSet presAssocID="{7F1FD587-64AB-4224-B658-0E0DE444A808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05F9BD47-D7F3-4BB6-9B08-F1A8B31738DA}" type="pres">
      <dgm:prSet presAssocID="{BB3C53C0-E6D8-4687-8376-064BD30BA9EA}" presName="spacer" presStyleCnt="0"/>
      <dgm:spPr/>
    </dgm:pt>
    <dgm:pt modelId="{A6C21201-0E08-4941-B711-5DB64FD8881B}" type="pres">
      <dgm:prSet presAssocID="{509F8B5F-4A87-40E3-A03D-020C83FBBBA2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72482E7C-D8C0-4372-9836-15914E3F8749}" type="pres">
      <dgm:prSet presAssocID="{8FC98CAD-342E-491D-9D90-8E6ED485FD2A}" presName="spacer" presStyleCnt="0"/>
      <dgm:spPr/>
    </dgm:pt>
    <dgm:pt modelId="{19AA4300-4CD7-420D-885A-A3E310489A12}" type="pres">
      <dgm:prSet presAssocID="{79E70B45-3010-4320-B39C-8A8317268A52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B126CD1F-FE93-4864-9C5A-B9C8341EC90C}" type="pres">
      <dgm:prSet presAssocID="{430634E9-3C3F-4E82-BE06-F8FB791FD240}" presName="spacer" presStyleCnt="0"/>
      <dgm:spPr/>
    </dgm:pt>
    <dgm:pt modelId="{3F1F7F94-7B65-43FF-97E5-B89421FAFCBE}" type="pres">
      <dgm:prSet presAssocID="{17027740-F381-4D50-B550-321C74AA66C5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F0D5650F-F712-4FBF-AC7B-5CD44DAC684A}" type="pres">
      <dgm:prSet presAssocID="{8E72037A-2DD6-4877-B671-E82ACF6F8DF4}" presName="spacer" presStyleCnt="0"/>
      <dgm:spPr/>
    </dgm:pt>
    <dgm:pt modelId="{DC26A7AC-D6B6-426F-AA5C-83E5296D4BAD}" type="pres">
      <dgm:prSet presAssocID="{75E41FB3-1611-4839-9D1B-28DA8E712668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071DE14D-5157-499E-ACD2-7E9B9B539C6D}" type="pres">
      <dgm:prSet presAssocID="{08C8A30D-E25A-4D16-BB34-24673175902E}" presName="spacer" presStyleCnt="0"/>
      <dgm:spPr/>
    </dgm:pt>
    <dgm:pt modelId="{7B255843-BB20-4B75-B0E0-9A5EE8974CFF}" type="pres">
      <dgm:prSet presAssocID="{54282835-ED26-4FC2-A906-2110F6C770ED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7D5AFD04-6CCC-4D9A-9E80-01119EDCD5A1}" srcId="{E250A507-72D8-46B7-AD8D-08EA17D5E00C}" destId="{17027740-F381-4D50-B550-321C74AA66C5}" srcOrd="11" destOrd="0" parTransId="{E2C5FD18-46B6-4CE2-BEF4-67A3576546B1}" sibTransId="{8E72037A-2DD6-4877-B671-E82ACF6F8DF4}"/>
    <dgm:cxn modelId="{2966E007-765A-49B3-BE37-A9A270681B61}" type="presOf" srcId="{75E41FB3-1611-4839-9D1B-28DA8E712668}" destId="{DC26A7AC-D6B6-426F-AA5C-83E5296D4BAD}" srcOrd="0" destOrd="0" presId="urn:microsoft.com/office/officeart/2005/8/layout/vList2"/>
    <dgm:cxn modelId="{2E739D0F-81A3-4E55-89E7-9FCE10A128AE}" srcId="{E250A507-72D8-46B7-AD8D-08EA17D5E00C}" destId="{7E154936-3B65-4663-A29C-F97994DEDBD7}" srcOrd="1" destOrd="0" parTransId="{2F97B8ED-EC33-4F62-96F1-D25954178926}" sibTransId="{47B95CB8-48F6-4F13-9CE2-433800FB132B}"/>
    <dgm:cxn modelId="{A0A80F12-29D4-4035-8159-8DFB02F75DA7}" type="presOf" srcId="{B619EF5A-8063-48D4-8614-164D68C43083}" destId="{E3AE14EA-4B8F-4EF7-8B60-870DAC1D3C6E}" srcOrd="0" destOrd="0" presId="urn:microsoft.com/office/officeart/2005/8/layout/vList2"/>
    <dgm:cxn modelId="{C5692727-0B0A-4F63-8308-B214A6596243}" type="presOf" srcId="{509F8B5F-4A87-40E3-A03D-020C83FBBBA2}" destId="{A6C21201-0E08-4941-B711-5DB64FD8881B}" srcOrd="0" destOrd="0" presId="urn:microsoft.com/office/officeart/2005/8/layout/vList2"/>
    <dgm:cxn modelId="{5C663229-CB01-4971-8DD6-6DB1CCF6E3C9}" srcId="{E250A507-72D8-46B7-AD8D-08EA17D5E00C}" destId="{75E41FB3-1611-4839-9D1B-28DA8E712668}" srcOrd="12" destOrd="0" parTransId="{89FCF3E8-28E1-4EAF-95B7-429896EA75CE}" sibTransId="{08C8A30D-E25A-4D16-BB34-24673175902E}"/>
    <dgm:cxn modelId="{30B30132-CCBE-47E4-B33B-F28E0AAF499D}" type="presOf" srcId="{7E154936-3B65-4663-A29C-F97994DEDBD7}" destId="{A8F76D3E-0676-4D6D-8A1D-64C0A591909A}" srcOrd="0" destOrd="0" presId="urn:microsoft.com/office/officeart/2005/8/layout/vList2"/>
    <dgm:cxn modelId="{EFB4AC6C-D1EB-4C5B-8516-AA7080400B7E}" srcId="{E250A507-72D8-46B7-AD8D-08EA17D5E00C}" destId="{B074587E-6573-4B16-95B7-E2260EA26317}" srcOrd="3" destOrd="0" parTransId="{D2F4D2F8-E921-4581-99FA-B28BF7D7BB18}" sibTransId="{E450F951-C7F9-4F5C-982B-E9115F26ED87}"/>
    <dgm:cxn modelId="{5B9B2E76-F315-4CE0-BB3B-B69FD3705007}" srcId="{E250A507-72D8-46B7-AD8D-08EA17D5E00C}" destId="{79E70B45-3010-4320-B39C-8A8317268A52}" srcOrd="10" destOrd="0" parTransId="{8DA7F505-8A40-4A4A-83DC-CFFA7470C7C9}" sibTransId="{430634E9-3C3F-4E82-BE06-F8FB791FD240}"/>
    <dgm:cxn modelId="{34474659-EFA8-4545-B5E0-6EA9C567A8A6}" type="presOf" srcId="{7F1FD587-64AB-4224-B658-0E0DE444A808}" destId="{F30B0B7D-8F43-4574-98CF-24F434856331}" srcOrd="0" destOrd="0" presId="urn:microsoft.com/office/officeart/2005/8/layout/vList2"/>
    <dgm:cxn modelId="{5A54507E-4582-47BB-9ECC-7CC7B8295979}" type="presOf" srcId="{34E01D45-F013-46DD-A013-F8CD326C9B5E}" destId="{9916FDF9-E0EB-46F1-8A48-C12BBE3BD529}" srcOrd="0" destOrd="0" presId="urn:microsoft.com/office/officeart/2005/8/layout/vList2"/>
    <dgm:cxn modelId="{C0BE9481-1FA4-4957-95A1-E829F289FBFA}" srcId="{E250A507-72D8-46B7-AD8D-08EA17D5E00C}" destId="{8925F196-D3EF-4C31-8BC3-B296A009AFAF}" srcOrd="0" destOrd="0" parTransId="{14BC003A-5FE4-466A-BA27-254CB11504C8}" sibTransId="{C81B7721-2CFB-4D5E-83A8-E4247C610678}"/>
    <dgm:cxn modelId="{645B528C-4275-4D3F-BDA6-086E03E0CAEB}" type="presOf" srcId="{E250A507-72D8-46B7-AD8D-08EA17D5E00C}" destId="{2B8FCE6E-6A63-4959-AF53-EEF6CFB4428C}" srcOrd="0" destOrd="0" presId="urn:microsoft.com/office/officeart/2005/8/layout/vList2"/>
    <dgm:cxn modelId="{FC8C2C8E-A68C-4343-B9C5-671D1C9B17E0}" type="presOf" srcId="{17027740-F381-4D50-B550-321C74AA66C5}" destId="{3F1F7F94-7B65-43FF-97E5-B89421FAFCBE}" srcOrd="0" destOrd="0" presId="urn:microsoft.com/office/officeart/2005/8/layout/vList2"/>
    <dgm:cxn modelId="{0341888E-EE0E-4DCC-B1B1-14D466C415E6}" srcId="{E250A507-72D8-46B7-AD8D-08EA17D5E00C}" destId="{B619EF5A-8063-48D4-8614-164D68C43083}" srcOrd="6" destOrd="0" parTransId="{D003C66A-900C-45D1-B598-FC86B986ACE2}" sibTransId="{18FB40DD-EDCA-4308-8011-B889F02B5AD3}"/>
    <dgm:cxn modelId="{206C7393-5FC8-4683-9DE2-0568D0B43F5A}" type="presOf" srcId="{604A0069-EEE7-4F00-8D03-571AC3065B84}" destId="{DFA83705-DF4C-4A20-B6E1-074D3C180CB5}" srcOrd="0" destOrd="0" presId="urn:microsoft.com/office/officeart/2005/8/layout/vList2"/>
    <dgm:cxn modelId="{1EB92C96-4340-4E4D-8BF2-350D80CD7522}" type="presOf" srcId="{79E70B45-3010-4320-B39C-8A8317268A52}" destId="{19AA4300-4CD7-420D-885A-A3E310489A12}" srcOrd="0" destOrd="0" presId="urn:microsoft.com/office/officeart/2005/8/layout/vList2"/>
    <dgm:cxn modelId="{BD252DA9-7357-4C84-A84A-9835C5310A1A}" srcId="{E250A507-72D8-46B7-AD8D-08EA17D5E00C}" destId="{54282835-ED26-4FC2-A906-2110F6C770ED}" srcOrd="13" destOrd="0" parTransId="{84202493-C1E9-4C01-A8D7-A00C59A7B976}" sibTransId="{F6E1D7DB-EEAA-4310-83A5-C0C7E43EC83E}"/>
    <dgm:cxn modelId="{4C65EBB3-716C-4B26-BDF8-0FCB2FF046AA}" srcId="{E250A507-72D8-46B7-AD8D-08EA17D5E00C}" destId="{02BB60E9-0A5E-4DA6-ADF9-63EC528E6CAA}" srcOrd="5" destOrd="0" parTransId="{F4DB7B74-1E8B-4B1E-8FC7-7AF3DCFD4DEB}" sibTransId="{4E067559-B0AE-4B82-86F5-E4CE21C8E3EE}"/>
    <dgm:cxn modelId="{C52F8EC5-F175-4233-94CA-CBD5DB361BEB}" srcId="{E250A507-72D8-46B7-AD8D-08EA17D5E00C}" destId="{604A0069-EEE7-4F00-8D03-571AC3065B84}" srcOrd="2" destOrd="0" parTransId="{92A84D20-F08E-43D6-ADE2-507CAF654EA2}" sibTransId="{9BE08328-1499-4619-8CAB-986BC4A081B6}"/>
    <dgm:cxn modelId="{709F40C6-72A7-45A0-A38F-37994704EC41}" type="presOf" srcId="{54282835-ED26-4FC2-A906-2110F6C770ED}" destId="{7B255843-BB20-4B75-B0E0-9A5EE8974CFF}" srcOrd="0" destOrd="0" presId="urn:microsoft.com/office/officeart/2005/8/layout/vList2"/>
    <dgm:cxn modelId="{24EAE8C8-46EA-45FB-A6A9-2A834B26D083}" srcId="{E250A507-72D8-46B7-AD8D-08EA17D5E00C}" destId="{932B380A-1615-4BC4-9AFE-AA4411889B6C}" srcOrd="4" destOrd="0" parTransId="{028D46F3-3223-491F-B60A-805CCE040DD9}" sibTransId="{E7137A35-3C9A-4565-A327-167A44CB095E}"/>
    <dgm:cxn modelId="{15428BD7-6FF8-40B3-B92E-943BBD5222DE}" srcId="{E250A507-72D8-46B7-AD8D-08EA17D5E00C}" destId="{509F8B5F-4A87-40E3-A03D-020C83FBBBA2}" srcOrd="9" destOrd="0" parTransId="{140D96D1-0945-4D30-853B-78F4EC656EBB}" sibTransId="{8FC98CAD-342E-491D-9D90-8E6ED485FD2A}"/>
    <dgm:cxn modelId="{574C50D8-05B7-4689-B383-A567DAC6B138}" type="presOf" srcId="{8925F196-D3EF-4C31-8BC3-B296A009AFAF}" destId="{3F3DA7B7-5639-4EC9-8FE9-687984175045}" srcOrd="0" destOrd="0" presId="urn:microsoft.com/office/officeart/2005/8/layout/vList2"/>
    <dgm:cxn modelId="{8C4725DA-1041-4A87-8B89-2604C769F9DF}" type="presOf" srcId="{B074587E-6573-4B16-95B7-E2260EA26317}" destId="{DC033CC4-7072-4472-BC54-D3FD5D81722E}" srcOrd="0" destOrd="0" presId="urn:microsoft.com/office/officeart/2005/8/layout/vList2"/>
    <dgm:cxn modelId="{E9925BDB-5E8B-4261-AF36-97D0699B3ACF}" type="presOf" srcId="{932B380A-1615-4BC4-9AFE-AA4411889B6C}" destId="{01BF4935-BB1E-46B3-A5F7-F6EA655B0696}" srcOrd="0" destOrd="0" presId="urn:microsoft.com/office/officeart/2005/8/layout/vList2"/>
    <dgm:cxn modelId="{955A4BE2-2A1F-4F32-8400-546123BE8FEE}" srcId="{E250A507-72D8-46B7-AD8D-08EA17D5E00C}" destId="{34E01D45-F013-46DD-A013-F8CD326C9B5E}" srcOrd="7" destOrd="0" parTransId="{1B3FEA6E-207C-4079-8F45-772D6E2FBA36}" sibTransId="{D6EEDA3D-F193-40FF-9442-6710C1277BC0}"/>
    <dgm:cxn modelId="{AAD4D9F0-EFAD-429B-8727-7007E9D4A20C}" type="presOf" srcId="{02BB60E9-0A5E-4DA6-ADF9-63EC528E6CAA}" destId="{63B1304F-6EEB-4142-95A0-DEC3B4EEA47F}" srcOrd="0" destOrd="0" presId="urn:microsoft.com/office/officeart/2005/8/layout/vList2"/>
    <dgm:cxn modelId="{35EFA5F7-96FB-4F64-B982-649F6E9C8488}" srcId="{E250A507-72D8-46B7-AD8D-08EA17D5E00C}" destId="{7F1FD587-64AB-4224-B658-0E0DE444A808}" srcOrd="8" destOrd="0" parTransId="{9B3F867F-3D6F-4A14-8852-B0A3A591E516}" sibTransId="{BB3C53C0-E6D8-4687-8376-064BD30BA9EA}"/>
    <dgm:cxn modelId="{AD8C1CEE-4A37-44E6-AB37-39F63C9A2A46}" type="presParOf" srcId="{2B8FCE6E-6A63-4959-AF53-EEF6CFB4428C}" destId="{3F3DA7B7-5639-4EC9-8FE9-687984175045}" srcOrd="0" destOrd="0" presId="urn:microsoft.com/office/officeart/2005/8/layout/vList2"/>
    <dgm:cxn modelId="{0E90FF6D-7036-40F1-8B82-522C500D58FE}" type="presParOf" srcId="{2B8FCE6E-6A63-4959-AF53-EEF6CFB4428C}" destId="{DC1997E3-2583-46B4-AFB1-44E25820AA81}" srcOrd="1" destOrd="0" presId="urn:microsoft.com/office/officeart/2005/8/layout/vList2"/>
    <dgm:cxn modelId="{6EA648D8-4146-4782-A562-0ECDE98B7E35}" type="presParOf" srcId="{2B8FCE6E-6A63-4959-AF53-EEF6CFB4428C}" destId="{A8F76D3E-0676-4D6D-8A1D-64C0A591909A}" srcOrd="2" destOrd="0" presId="urn:microsoft.com/office/officeart/2005/8/layout/vList2"/>
    <dgm:cxn modelId="{C6BC24AA-8B12-44F0-A8BC-998C6132F009}" type="presParOf" srcId="{2B8FCE6E-6A63-4959-AF53-EEF6CFB4428C}" destId="{79E7608C-D539-478D-8AD9-6B530F8EB925}" srcOrd="3" destOrd="0" presId="urn:microsoft.com/office/officeart/2005/8/layout/vList2"/>
    <dgm:cxn modelId="{4F6E3A66-BB5C-420F-8F19-534985795154}" type="presParOf" srcId="{2B8FCE6E-6A63-4959-AF53-EEF6CFB4428C}" destId="{DFA83705-DF4C-4A20-B6E1-074D3C180CB5}" srcOrd="4" destOrd="0" presId="urn:microsoft.com/office/officeart/2005/8/layout/vList2"/>
    <dgm:cxn modelId="{339A764B-F23C-4CDE-B3E1-B578AC535AEA}" type="presParOf" srcId="{2B8FCE6E-6A63-4959-AF53-EEF6CFB4428C}" destId="{2E984E37-B7F5-4CD2-BBDC-E2E55B08AAF3}" srcOrd="5" destOrd="0" presId="urn:microsoft.com/office/officeart/2005/8/layout/vList2"/>
    <dgm:cxn modelId="{5EA6CEE1-1D5A-48D6-B912-30234CE42AAA}" type="presParOf" srcId="{2B8FCE6E-6A63-4959-AF53-EEF6CFB4428C}" destId="{DC033CC4-7072-4472-BC54-D3FD5D81722E}" srcOrd="6" destOrd="0" presId="urn:microsoft.com/office/officeart/2005/8/layout/vList2"/>
    <dgm:cxn modelId="{80A798CC-DC0B-431E-B03F-B554BE586270}" type="presParOf" srcId="{2B8FCE6E-6A63-4959-AF53-EEF6CFB4428C}" destId="{F77D8728-E119-49BF-AF16-ABCD4701D2D0}" srcOrd="7" destOrd="0" presId="urn:microsoft.com/office/officeart/2005/8/layout/vList2"/>
    <dgm:cxn modelId="{1433E658-7A3C-4AFE-8C1C-6132CC6D9311}" type="presParOf" srcId="{2B8FCE6E-6A63-4959-AF53-EEF6CFB4428C}" destId="{01BF4935-BB1E-46B3-A5F7-F6EA655B0696}" srcOrd="8" destOrd="0" presId="urn:microsoft.com/office/officeart/2005/8/layout/vList2"/>
    <dgm:cxn modelId="{DC772A10-F7A9-4320-9F38-D5DD3DDF609F}" type="presParOf" srcId="{2B8FCE6E-6A63-4959-AF53-EEF6CFB4428C}" destId="{FAFADDBF-7CEF-4AAD-B789-CDDA26F2C25F}" srcOrd="9" destOrd="0" presId="urn:microsoft.com/office/officeart/2005/8/layout/vList2"/>
    <dgm:cxn modelId="{5BFAADBB-14DF-4484-B0AF-620105D6809E}" type="presParOf" srcId="{2B8FCE6E-6A63-4959-AF53-EEF6CFB4428C}" destId="{63B1304F-6EEB-4142-95A0-DEC3B4EEA47F}" srcOrd="10" destOrd="0" presId="urn:microsoft.com/office/officeart/2005/8/layout/vList2"/>
    <dgm:cxn modelId="{FC5C7047-52D4-4392-AC2E-EDEBFC446D0D}" type="presParOf" srcId="{2B8FCE6E-6A63-4959-AF53-EEF6CFB4428C}" destId="{3D6EF3D7-D0E8-44A0-B81B-C5B2F2FF2F23}" srcOrd="11" destOrd="0" presId="urn:microsoft.com/office/officeart/2005/8/layout/vList2"/>
    <dgm:cxn modelId="{D6BD8291-C006-4AE6-AA83-9B3EFED02B6E}" type="presParOf" srcId="{2B8FCE6E-6A63-4959-AF53-EEF6CFB4428C}" destId="{E3AE14EA-4B8F-4EF7-8B60-870DAC1D3C6E}" srcOrd="12" destOrd="0" presId="urn:microsoft.com/office/officeart/2005/8/layout/vList2"/>
    <dgm:cxn modelId="{331329DC-092F-4E48-8EEC-A0FD1412D20C}" type="presParOf" srcId="{2B8FCE6E-6A63-4959-AF53-EEF6CFB4428C}" destId="{E9AE45FE-762D-4E13-9602-52DF0B3518E4}" srcOrd="13" destOrd="0" presId="urn:microsoft.com/office/officeart/2005/8/layout/vList2"/>
    <dgm:cxn modelId="{A7EF49B5-F7BC-40D8-980B-A4F68FB54736}" type="presParOf" srcId="{2B8FCE6E-6A63-4959-AF53-EEF6CFB4428C}" destId="{9916FDF9-E0EB-46F1-8A48-C12BBE3BD529}" srcOrd="14" destOrd="0" presId="urn:microsoft.com/office/officeart/2005/8/layout/vList2"/>
    <dgm:cxn modelId="{F563E909-051E-429A-AEB6-A4B97301600D}" type="presParOf" srcId="{2B8FCE6E-6A63-4959-AF53-EEF6CFB4428C}" destId="{62A8DD35-4B3C-432A-A6CE-81727F46B3D6}" srcOrd="15" destOrd="0" presId="urn:microsoft.com/office/officeart/2005/8/layout/vList2"/>
    <dgm:cxn modelId="{25F39601-C4EE-4DA4-9D33-0751E4EDEAE9}" type="presParOf" srcId="{2B8FCE6E-6A63-4959-AF53-EEF6CFB4428C}" destId="{F30B0B7D-8F43-4574-98CF-24F434856331}" srcOrd="16" destOrd="0" presId="urn:microsoft.com/office/officeart/2005/8/layout/vList2"/>
    <dgm:cxn modelId="{9B3BEBB5-3A60-49B8-8D10-EE8DFB46E98A}" type="presParOf" srcId="{2B8FCE6E-6A63-4959-AF53-EEF6CFB4428C}" destId="{05F9BD47-D7F3-4BB6-9B08-F1A8B31738DA}" srcOrd="17" destOrd="0" presId="urn:microsoft.com/office/officeart/2005/8/layout/vList2"/>
    <dgm:cxn modelId="{FF7944F4-BF2A-4779-A06F-0819A9939F6A}" type="presParOf" srcId="{2B8FCE6E-6A63-4959-AF53-EEF6CFB4428C}" destId="{A6C21201-0E08-4941-B711-5DB64FD8881B}" srcOrd="18" destOrd="0" presId="urn:microsoft.com/office/officeart/2005/8/layout/vList2"/>
    <dgm:cxn modelId="{1CD4C5B2-1EC3-48A5-919C-7DE20167BD71}" type="presParOf" srcId="{2B8FCE6E-6A63-4959-AF53-EEF6CFB4428C}" destId="{72482E7C-D8C0-4372-9836-15914E3F8749}" srcOrd="19" destOrd="0" presId="urn:microsoft.com/office/officeart/2005/8/layout/vList2"/>
    <dgm:cxn modelId="{6BA78062-E17E-47EB-BCF1-D8E118D09721}" type="presParOf" srcId="{2B8FCE6E-6A63-4959-AF53-EEF6CFB4428C}" destId="{19AA4300-4CD7-420D-885A-A3E310489A12}" srcOrd="20" destOrd="0" presId="urn:microsoft.com/office/officeart/2005/8/layout/vList2"/>
    <dgm:cxn modelId="{1F1922F0-1BA3-42AD-9246-3D85E5723ECA}" type="presParOf" srcId="{2B8FCE6E-6A63-4959-AF53-EEF6CFB4428C}" destId="{B126CD1F-FE93-4864-9C5A-B9C8341EC90C}" srcOrd="21" destOrd="0" presId="urn:microsoft.com/office/officeart/2005/8/layout/vList2"/>
    <dgm:cxn modelId="{88D29BDD-0A30-40B0-942A-4EDD52AF4CBA}" type="presParOf" srcId="{2B8FCE6E-6A63-4959-AF53-EEF6CFB4428C}" destId="{3F1F7F94-7B65-43FF-97E5-B89421FAFCBE}" srcOrd="22" destOrd="0" presId="urn:microsoft.com/office/officeart/2005/8/layout/vList2"/>
    <dgm:cxn modelId="{3D785F71-CB83-4DF3-91AC-4153DC97920C}" type="presParOf" srcId="{2B8FCE6E-6A63-4959-AF53-EEF6CFB4428C}" destId="{F0D5650F-F712-4FBF-AC7B-5CD44DAC684A}" srcOrd="23" destOrd="0" presId="urn:microsoft.com/office/officeart/2005/8/layout/vList2"/>
    <dgm:cxn modelId="{290C0CEE-0717-45C5-A52B-0DFCCD17EBBE}" type="presParOf" srcId="{2B8FCE6E-6A63-4959-AF53-EEF6CFB4428C}" destId="{DC26A7AC-D6B6-426F-AA5C-83E5296D4BAD}" srcOrd="24" destOrd="0" presId="urn:microsoft.com/office/officeart/2005/8/layout/vList2"/>
    <dgm:cxn modelId="{8E38D7D4-180E-45C0-93DA-C1D394ED0381}" type="presParOf" srcId="{2B8FCE6E-6A63-4959-AF53-EEF6CFB4428C}" destId="{071DE14D-5157-499E-ACD2-7E9B9B539C6D}" srcOrd="25" destOrd="0" presId="urn:microsoft.com/office/officeart/2005/8/layout/vList2"/>
    <dgm:cxn modelId="{E01945BF-445E-41C1-8688-F090995669DE}" type="presParOf" srcId="{2B8FCE6E-6A63-4959-AF53-EEF6CFB4428C}" destId="{7B255843-BB20-4B75-B0E0-9A5EE8974CFF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262F4B-6936-452D-B366-C33D63D4C252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H"/>
        </a:p>
      </dgm:t>
    </dgm:pt>
    <dgm:pt modelId="{5757ABCD-B7B9-4609-9BC3-D534E6C262AF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INFCOM-3 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(15-19 April 2024)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</a:t>
          </a:r>
        </a:p>
      </dgm:t>
    </dgm:pt>
    <dgm:pt modelId="{632E1839-DAFA-4F37-8AE6-1B2821DFB84E}" type="parTrans" cxnId="{38FC9A01-8749-4889-BB9A-4B3986C8AA8B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0A1BB025-9D69-46BC-A9AE-A2053F6AE0F1}" type="sibTrans" cxnId="{38FC9A01-8749-4889-BB9A-4B3986C8AA8B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437D67F7-4DA5-4408-805B-C01831ED2A67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TCC-PAC-CDP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(22-26 April 2024)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</a:t>
          </a:r>
        </a:p>
      </dgm:t>
    </dgm:pt>
    <dgm:pt modelId="{C48E4C31-E4DF-472C-B81D-2867F7BF3628}" type="parTrans" cxnId="{3BCE6ADA-4613-4040-AC87-E9501C11292B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EE9322D8-D56E-42CE-926F-D420EA855A50}" type="sibTrans" cxnId="{3BCE6ADA-4613-4040-AC87-E9501C11292B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85416306-B15F-43EF-B377-DDC3217B61FC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EC-78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(10-14 June 2024)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</a:t>
          </a:r>
        </a:p>
      </dgm:t>
    </dgm:pt>
    <dgm:pt modelId="{4F402B8A-2955-49DA-83E5-DF61972D10B8}" type="parTrans" cxnId="{B9F378F9-14FE-488D-B1AF-205F8B9F884F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9082871B-55DF-4BFB-A0A7-820EF4C01EF0}" type="sibTrans" cxnId="{B9F378F9-14FE-488D-B1AF-205F8B9F884F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02720696-DF06-45CD-908D-6DD2EEDCB573}">
      <dgm:prSet phldrT="[Text]" custT="1"/>
      <dgm:spPr/>
      <dgm:t>
        <a:bodyPr/>
        <a:lstStyle/>
        <a:p>
          <a:r>
            <a:rPr lang="en-GB" sz="2000" b="1" dirty="0">
              <a:solidFill>
                <a:srgbClr val="0070C0"/>
              </a:solidFill>
            </a:rPr>
            <a:t>Virtual</a:t>
          </a:r>
          <a:r>
            <a:rPr lang="en-GB" sz="2000" dirty="0">
              <a:solidFill>
                <a:srgbClr val="0070C0"/>
              </a:solidFill>
            </a:rPr>
            <a:t> SERCOM-Ex</a:t>
          </a:r>
          <a:r>
            <a:rPr lang="en-CH" sz="2000" dirty="0" err="1">
              <a:solidFill>
                <a:srgbClr val="0070C0"/>
              </a:solidFill>
            </a:rPr>
            <a:t>ecs</a:t>
          </a:r>
          <a:r>
            <a:rPr lang="en-GB" sz="2000" dirty="0">
              <a:solidFill>
                <a:srgbClr val="0070C0"/>
              </a:solidFill>
            </a:rPr>
            <a:t> &amp; F2F SERCOM</a:t>
          </a:r>
          <a:r>
            <a:rPr lang="en-CH" sz="2000" dirty="0">
              <a:solidFill>
                <a:srgbClr val="0070C0"/>
              </a:solidFill>
            </a:rPr>
            <a:t>-</a:t>
          </a:r>
          <a:r>
            <a:rPr lang="en-GB" sz="2000" dirty="0">
              <a:solidFill>
                <a:srgbClr val="0070C0"/>
              </a:solidFill>
            </a:rPr>
            <a:t>MG</a:t>
          </a:r>
          <a:r>
            <a:rPr lang="en-CH" sz="2000" dirty="0">
              <a:solidFill>
                <a:srgbClr val="0070C0"/>
              </a:solidFill>
            </a:rPr>
            <a:t>-</a:t>
          </a:r>
          <a:r>
            <a:rPr lang="en-GB" sz="2000" dirty="0">
              <a:solidFill>
                <a:srgbClr val="0070C0"/>
              </a:solidFill>
            </a:rPr>
            <a:t>3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(February 2025)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 (prov.)</a:t>
          </a:r>
        </a:p>
      </dgm:t>
    </dgm:pt>
    <dgm:pt modelId="{77AD0E3B-741E-4BC0-BB10-4A4DFB1A6AAE}" type="parTrans" cxnId="{06ED4C99-09DF-4938-ABE4-7FC6D2DCA074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01454B4B-74BB-44F3-9856-17332D029599}" type="sibTrans" cxnId="{06ED4C99-09DF-4938-ABE4-7FC6D2DCA074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0C54F4CA-9C38-4A47-86D4-64034E87D843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Cg-Ext.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(16-20 June 2025)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</a:t>
          </a:r>
        </a:p>
      </dgm:t>
    </dgm:pt>
    <dgm:pt modelId="{CF146B3C-2E26-4A83-ACF7-676238ABCB43}" type="parTrans" cxnId="{32C4AC52-5D0A-4260-9F3A-1B3A71F22DD5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8B674795-2C75-4B3E-8CDB-4BBCF155061E}" type="sibTrans" cxnId="{32C4AC52-5D0A-4260-9F3A-1B3A71F22DD5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3F009DE8-9978-425B-821F-82003E28240A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SERCOM-4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(November 2026) (prov.)</a:t>
          </a:r>
        </a:p>
      </dgm:t>
    </dgm:pt>
    <dgm:pt modelId="{BCA908FC-F70F-43C2-85F7-5E76CD147DEB}" type="parTrans" cxnId="{32EDC8C4-2785-45BB-ABA2-333C52737C7C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C9AC7A78-684C-4FD8-A791-7CA81024B966}" type="sibTrans" cxnId="{32EDC8C4-2785-45BB-ABA2-333C52737C7C}">
      <dgm:prSet custT="1"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C28C2E56-CEB3-4A6B-8189-C9402FB2AC24}">
      <dgm:prSet phldrT="[Text]" custT="1"/>
      <dgm:spPr/>
      <dgm:t>
        <a:bodyPr/>
        <a:lstStyle/>
        <a:p>
          <a:r>
            <a:rPr lang="en-CH" sz="2000" dirty="0">
              <a:solidFill>
                <a:srgbClr val="0070C0"/>
              </a:solidFill>
            </a:rPr>
            <a:t>Cg-20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(3-14 May 2027) </a:t>
          </a:r>
          <a:br>
            <a:rPr lang="en-CH" sz="2000" dirty="0">
              <a:solidFill>
                <a:srgbClr val="0070C0"/>
              </a:solidFill>
            </a:rPr>
          </a:br>
          <a:r>
            <a:rPr lang="en-CH" sz="2000" dirty="0">
              <a:solidFill>
                <a:srgbClr val="0070C0"/>
              </a:solidFill>
            </a:rPr>
            <a:t>Geneva</a:t>
          </a:r>
        </a:p>
      </dgm:t>
    </dgm:pt>
    <dgm:pt modelId="{29AD6E1B-185E-440E-BB71-0C8EADE114F5}" type="parTrans" cxnId="{28AC8C5C-D5B7-4CF7-8FC1-5D76B90A0E8E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E60F1B65-C1F9-43BE-B7E0-E23200FEC397}" type="sibTrans" cxnId="{28AC8C5C-D5B7-4CF7-8FC1-5D76B90A0E8E}">
      <dgm:prSet/>
      <dgm:spPr/>
      <dgm:t>
        <a:bodyPr/>
        <a:lstStyle/>
        <a:p>
          <a:endParaRPr lang="en-CH" sz="3600">
            <a:solidFill>
              <a:srgbClr val="0070C0"/>
            </a:solidFill>
          </a:endParaRPr>
        </a:p>
      </dgm:t>
    </dgm:pt>
    <dgm:pt modelId="{A84C4B45-836D-4DA3-A975-983766B67252}" type="pres">
      <dgm:prSet presAssocID="{D4262F4B-6936-452D-B366-C33D63D4C252}" presName="Name0" presStyleCnt="0">
        <dgm:presLayoutVars>
          <dgm:dir/>
          <dgm:resizeHandles val="exact"/>
        </dgm:presLayoutVars>
      </dgm:prSet>
      <dgm:spPr/>
    </dgm:pt>
    <dgm:pt modelId="{7A68035F-72BE-45C4-AD49-B1F8DF02C8FD}" type="pres">
      <dgm:prSet presAssocID="{D4262F4B-6936-452D-B366-C33D63D4C252}" presName="arrow" presStyleLbl="bgShp" presStyleIdx="0" presStyleCnt="1"/>
      <dgm:spPr/>
    </dgm:pt>
    <dgm:pt modelId="{E1010719-0FD6-4932-B5FD-2F2B8B3BC27E}" type="pres">
      <dgm:prSet presAssocID="{D4262F4B-6936-452D-B366-C33D63D4C252}" presName="points" presStyleCnt="0"/>
      <dgm:spPr/>
    </dgm:pt>
    <dgm:pt modelId="{E5F0BED8-54BE-473E-AE34-814394EE98FD}" type="pres">
      <dgm:prSet presAssocID="{5757ABCD-B7B9-4609-9BC3-D534E6C262AF}" presName="compositeA" presStyleCnt="0"/>
      <dgm:spPr/>
    </dgm:pt>
    <dgm:pt modelId="{FC523925-D50E-4F01-811C-03F027520634}" type="pres">
      <dgm:prSet presAssocID="{5757ABCD-B7B9-4609-9BC3-D534E6C262AF}" presName="textA" presStyleLbl="revTx" presStyleIdx="0" presStyleCnt="7">
        <dgm:presLayoutVars>
          <dgm:bulletEnabled val="1"/>
        </dgm:presLayoutVars>
      </dgm:prSet>
      <dgm:spPr/>
    </dgm:pt>
    <dgm:pt modelId="{52D2B01D-1644-495B-8F92-9627F690A95E}" type="pres">
      <dgm:prSet presAssocID="{5757ABCD-B7B9-4609-9BC3-D534E6C262AF}" presName="circleA" presStyleLbl="node1" presStyleIdx="0" presStyleCnt="7"/>
      <dgm:spPr/>
    </dgm:pt>
    <dgm:pt modelId="{DA1C5EFC-C016-4276-A525-23146A04D5D5}" type="pres">
      <dgm:prSet presAssocID="{5757ABCD-B7B9-4609-9BC3-D534E6C262AF}" presName="spaceA" presStyleCnt="0"/>
      <dgm:spPr/>
    </dgm:pt>
    <dgm:pt modelId="{AD574EA4-6344-44A6-9F58-B288A09608FF}" type="pres">
      <dgm:prSet presAssocID="{0A1BB025-9D69-46BC-A9AE-A2053F6AE0F1}" presName="space" presStyleCnt="0"/>
      <dgm:spPr/>
    </dgm:pt>
    <dgm:pt modelId="{2D2BBC54-EF74-4DE3-92EA-B7E5612FBB13}" type="pres">
      <dgm:prSet presAssocID="{437D67F7-4DA5-4408-805B-C01831ED2A67}" presName="compositeB" presStyleCnt="0"/>
      <dgm:spPr/>
    </dgm:pt>
    <dgm:pt modelId="{134D2912-CD46-49A0-B762-0B649A44A2BA}" type="pres">
      <dgm:prSet presAssocID="{437D67F7-4DA5-4408-805B-C01831ED2A67}" presName="textB" presStyleLbl="revTx" presStyleIdx="1" presStyleCnt="7">
        <dgm:presLayoutVars>
          <dgm:bulletEnabled val="1"/>
        </dgm:presLayoutVars>
      </dgm:prSet>
      <dgm:spPr/>
    </dgm:pt>
    <dgm:pt modelId="{00A81C4B-8A71-4A58-B6DF-68B875264200}" type="pres">
      <dgm:prSet presAssocID="{437D67F7-4DA5-4408-805B-C01831ED2A67}" presName="circleB" presStyleLbl="node1" presStyleIdx="1" presStyleCnt="7"/>
      <dgm:spPr/>
    </dgm:pt>
    <dgm:pt modelId="{88A89728-9733-43A7-9147-ED203153F66E}" type="pres">
      <dgm:prSet presAssocID="{437D67F7-4DA5-4408-805B-C01831ED2A67}" presName="spaceB" presStyleCnt="0"/>
      <dgm:spPr/>
    </dgm:pt>
    <dgm:pt modelId="{642424BF-4CF9-4BA3-B4FF-B93466D44D40}" type="pres">
      <dgm:prSet presAssocID="{EE9322D8-D56E-42CE-926F-D420EA855A50}" presName="space" presStyleCnt="0"/>
      <dgm:spPr/>
    </dgm:pt>
    <dgm:pt modelId="{55D5EAF4-0277-4BB9-82B1-514790EEAB76}" type="pres">
      <dgm:prSet presAssocID="{85416306-B15F-43EF-B377-DDC3217B61FC}" presName="compositeA" presStyleCnt="0"/>
      <dgm:spPr/>
    </dgm:pt>
    <dgm:pt modelId="{B3127CCE-C019-498F-81CE-6E3CB7C0EA9E}" type="pres">
      <dgm:prSet presAssocID="{85416306-B15F-43EF-B377-DDC3217B61FC}" presName="textA" presStyleLbl="revTx" presStyleIdx="2" presStyleCnt="7">
        <dgm:presLayoutVars>
          <dgm:bulletEnabled val="1"/>
        </dgm:presLayoutVars>
      </dgm:prSet>
      <dgm:spPr/>
    </dgm:pt>
    <dgm:pt modelId="{49109404-95FF-4604-8258-569FC8D73061}" type="pres">
      <dgm:prSet presAssocID="{85416306-B15F-43EF-B377-DDC3217B61FC}" presName="circleA" presStyleLbl="node1" presStyleIdx="2" presStyleCnt="7"/>
      <dgm:spPr/>
    </dgm:pt>
    <dgm:pt modelId="{682CF301-FA3D-49B7-8AF1-4CB963C65BA7}" type="pres">
      <dgm:prSet presAssocID="{85416306-B15F-43EF-B377-DDC3217B61FC}" presName="spaceA" presStyleCnt="0"/>
      <dgm:spPr/>
    </dgm:pt>
    <dgm:pt modelId="{AE11C47F-2A34-4F41-8EC0-CCA809140330}" type="pres">
      <dgm:prSet presAssocID="{9082871B-55DF-4BFB-A0A7-820EF4C01EF0}" presName="space" presStyleCnt="0"/>
      <dgm:spPr/>
    </dgm:pt>
    <dgm:pt modelId="{8FD15559-2C5B-4652-83EA-9F485EA4D654}" type="pres">
      <dgm:prSet presAssocID="{02720696-DF06-45CD-908D-6DD2EEDCB573}" presName="compositeB" presStyleCnt="0"/>
      <dgm:spPr/>
    </dgm:pt>
    <dgm:pt modelId="{D4E5E645-80AB-40BE-94C2-CC8AA525E80D}" type="pres">
      <dgm:prSet presAssocID="{02720696-DF06-45CD-908D-6DD2EEDCB573}" presName="textB" presStyleLbl="revTx" presStyleIdx="3" presStyleCnt="7">
        <dgm:presLayoutVars>
          <dgm:bulletEnabled val="1"/>
        </dgm:presLayoutVars>
      </dgm:prSet>
      <dgm:spPr/>
    </dgm:pt>
    <dgm:pt modelId="{46069AD7-6047-4205-B478-6787EC3ECC01}" type="pres">
      <dgm:prSet presAssocID="{02720696-DF06-45CD-908D-6DD2EEDCB573}" presName="circleB" presStyleLbl="node1" presStyleIdx="3" presStyleCnt="7"/>
      <dgm:spPr/>
    </dgm:pt>
    <dgm:pt modelId="{499C4F15-FA49-4018-94BC-047E76F29553}" type="pres">
      <dgm:prSet presAssocID="{02720696-DF06-45CD-908D-6DD2EEDCB573}" presName="spaceB" presStyleCnt="0"/>
      <dgm:spPr/>
    </dgm:pt>
    <dgm:pt modelId="{F655118C-FBF1-4802-A793-BB7A693590CD}" type="pres">
      <dgm:prSet presAssocID="{01454B4B-74BB-44F3-9856-17332D029599}" presName="space" presStyleCnt="0"/>
      <dgm:spPr/>
    </dgm:pt>
    <dgm:pt modelId="{EE0EA97E-073D-4F03-9C49-A579E26523B0}" type="pres">
      <dgm:prSet presAssocID="{0C54F4CA-9C38-4A47-86D4-64034E87D843}" presName="compositeA" presStyleCnt="0"/>
      <dgm:spPr/>
    </dgm:pt>
    <dgm:pt modelId="{81D823C2-590F-4B3C-BD36-E2D41865C6D5}" type="pres">
      <dgm:prSet presAssocID="{0C54F4CA-9C38-4A47-86D4-64034E87D843}" presName="textA" presStyleLbl="revTx" presStyleIdx="4" presStyleCnt="7">
        <dgm:presLayoutVars>
          <dgm:bulletEnabled val="1"/>
        </dgm:presLayoutVars>
      </dgm:prSet>
      <dgm:spPr/>
    </dgm:pt>
    <dgm:pt modelId="{DDABA67F-A808-4DEE-88EA-0BCE58E0AC81}" type="pres">
      <dgm:prSet presAssocID="{0C54F4CA-9C38-4A47-86D4-64034E87D843}" presName="circleA" presStyleLbl="node1" presStyleIdx="4" presStyleCnt="7"/>
      <dgm:spPr/>
    </dgm:pt>
    <dgm:pt modelId="{223D59FB-CD47-4FFB-BCE3-8DE6F1257553}" type="pres">
      <dgm:prSet presAssocID="{0C54F4CA-9C38-4A47-86D4-64034E87D843}" presName="spaceA" presStyleCnt="0"/>
      <dgm:spPr/>
    </dgm:pt>
    <dgm:pt modelId="{08336CC8-D97C-45EA-8D81-9FD7953DFF29}" type="pres">
      <dgm:prSet presAssocID="{8B674795-2C75-4B3E-8CDB-4BBCF155061E}" presName="space" presStyleCnt="0"/>
      <dgm:spPr/>
    </dgm:pt>
    <dgm:pt modelId="{E471A230-9836-4C26-A817-B93F5F0D8F57}" type="pres">
      <dgm:prSet presAssocID="{3F009DE8-9978-425B-821F-82003E28240A}" presName="compositeB" presStyleCnt="0"/>
      <dgm:spPr/>
    </dgm:pt>
    <dgm:pt modelId="{7851E906-2FCB-4662-BD21-44A23A0D1575}" type="pres">
      <dgm:prSet presAssocID="{3F009DE8-9978-425B-821F-82003E28240A}" presName="textB" presStyleLbl="revTx" presStyleIdx="5" presStyleCnt="7">
        <dgm:presLayoutVars>
          <dgm:bulletEnabled val="1"/>
        </dgm:presLayoutVars>
      </dgm:prSet>
      <dgm:spPr/>
    </dgm:pt>
    <dgm:pt modelId="{0F184014-6DCE-4F23-928C-475C6BA11B59}" type="pres">
      <dgm:prSet presAssocID="{3F009DE8-9978-425B-821F-82003E28240A}" presName="circleB" presStyleLbl="node1" presStyleIdx="5" presStyleCnt="7"/>
      <dgm:spPr/>
    </dgm:pt>
    <dgm:pt modelId="{9A8D5906-A310-4E41-A0DE-1830B4871236}" type="pres">
      <dgm:prSet presAssocID="{3F009DE8-9978-425B-821F-82003E28240A}" presName="spaceB" presStyleCnt="0"/>
      <dgm:spPr/>
    </dgm:pt>
    <dgm:pt modelId="{5A947A40-6CC5-446D-8F58-F0F2C1933608}" type="pres">
      <dgm:prSet presAssocID="{C9AC7A78-684C-4FD8-A791-7CA81024B966}" presName="space" presStyleCnt="0"/>
      <dgm:spPr/>
    </dgm:pt>
    <dgm:pt modelId="{E839212D-B2CF-4FC0-85C1-031709B042D5}" type="pres">
      <dgm:prSet presAssocID="{C28C2E56-CEB3-4A6B-8189-C9402FB2AC24}" presName="compositeA" presStyleCnt="0"/>
      <dgm:spPr/>
    </dgm:pt>
    <dgm:pt modelId="{1B6A306A-392F-43D4-B4ED-06CA8E270C2F}" type="pres">
      <dgm:prSet presAssocID="{C28C2E56-CEB3-4A6B-8189-C9402FB2AC24}" presName="textA" presStyleLbl="revTx" presStyleIdx="6" presStyleCnt="7">
        <dgm:presLayoutVars>
          <dgm:bulletEnabled val="1"/>
        </dgm:presLayoutVars>
      </dgm:prSet>
      <dgm:spPr/>
    </dgm:pt>
    <dgm:pt modelId="{E7736DD7-28F4-4E85-A38A-68B52E1D863F}" type="pres">
      <dgm:prSet presAssocID="{C28C2E56-CEB3-4A6B-8189-C9402FB2AC24}" presName="circleA" presStyleLbl="node1" presStyleIdx="6" presStyleCnt="7"/>
      <dgm:spPr/>
    </dgm:pt>
    <dgm:pt modelId="{0B9AC831-242B-4CE3-815E-C26407E7E078}" type="pres">
      <dgm:prSet presAssocID="{C28C2E56-CEB3-4A6B-8189-C9402FB2AC24}" presName="spaceA" presStyleCnt="0"/>
      <dgm:spPr/>
    </dgm:pt>
  </dgm:ptLst>
  <dgm:cxnLst>
    <dgm:cxn modelId="{38FC9A01-8749-4889-BB9A-4B3986C8AA8B}" srcId="{D4262F4B-6936-452D-B366-C33D63D4C252}" destId="{5757ABCD-B7B9-4609-9BC3-D534E6C262AF}" srcOrd="0" destOrd="0" parTransId="{632E1839-DAFA-4F37-8AE6-1B2821DFB84E}" sibTransId="{0A1BB025-9D69-46BC-A9AE-A2053F6AE0F1}"/>
    <dgm:cxn modelId="{370AD207-747A-4280-BE01-B5B7B7FF0872}" type="presOf" srcId="{3F009DE8-9978-425B-821F-82003E28240A}" destId="{7851E906-2FCB-4662-BD21-44A23A0D1575}" srcOrd="0" destOrd="0" presId="urn:microsoft.com/office/officeart/2005/8/layout/hProcess11"/>
    <dgm:cxn modelId="{71E8D91D-A7DB-4CA2-824B-089B2C4C97C9}" type="presOf" srcId="{0C54F4CA-9C38-4A47-86D4-64034E87D843}" destId="{81D823C2-590F-4B3C-BD36-E2D41865C6D5}" srcOrd="0" destOrd="0" presId="urn:microsoft.com/office/officeart/2005/8/layout/hProcess11"/>
    <dgm:cxn modelId="{28AC8C5C-D5B7-4CF7-8FC1-5D76B90A0E8E}" srcId="{D4262F4B-6936-452D-B366-C33D63D4C252}" destId="{C28C2E56-CEB3-4A6B-8189-C9402FB2AC24}" srcOrd="6" destOrd="0" parTransId="{29AD6E1B-185E-440E-BB71-0C8EADE114F5}" sibTransId="{E60F1B65-C1F9-43BE-B7E0-E23200FEC397}"/>
    <dgm:cxn modelId="{F421605E-43BF-4AE8-8C32-7A0C909C34CC}" type="presOf" srcId="{C28C2E56-CEB3-4A6B-8189-C9402FB2AC24}" destId="{1B6A306A-392F-43D4-B4ED-06CA8E270C2F}" srcOrd="0" destOrd="0" presId="urn:microsoft.com/office/officeart/2005/8/layout/hProcess11"/>
    <dgm:cxn modelId="{1D73C45E-2FDC-4E1B-9700-676F889D8F1B}" type="presOf" srcId="{437D67F7-4DA5-4408-805B-C01831ED2A67}" destId="{134D2912-CD46-49A0-B762-0B649A44A2BA}" srcOrd="0" destOrd="0" presId="urn:microsoft.com/office/officeart/2005/8/layout/hProcess11"/>
    <dgm:cxn modelId="{A4791D41-6C79-40EE-9F92-426F3EC827BB}" type="presOf" srcId="{02720696-DF06-45CD-908D-6DD2EEDCB573}" destId="{D4E5E645-80AB-40BE-94C2-CC8AA525E80D}" srcOrd="0" destOrd="0" presId="urn:microsoft.com/office/officeart/2005/8/layout/hProcess11"/>
    <dgm:cxn modelId="{218EF464-161A-4ABA-9F02-342BCD24B46A}" type="presOf" srcId="{85416306-B15F-43EF-B377-DDC3217B61FC}" destId="{B3127CCE-C019-498F-81CE-6E3CB7C0EA9E}" srcOrd="0" destOrd="0" presId="urn:microsoft.com/office/officeart/2005/8/layout/hProcess11"/>
    <dgm:cxn modelId="{32C4AC52-5D0A-4260-9F3A-1B3A71F22DD5}" srcId="{D4262F4B-6936-452D-B366-C33D63D4C252}" destId="{0C54F4CA-9C38-4A47-86D4-64034E87D843}" srcOrd="4" destOrd="0" parTransId="{CF146B3C-2E26-4A83-ACF7-676238ABCB43}" sibTransId="{8B674795-2C75-4B3E-8CDB-4BBCF155061E}"/>
    <dgm:cxn modelId="{06ED4C99-09DF-4938-ABE4-7FC6D2DCA074}" srcId="{D4262F4B-6936-452D-B366-C33D63D4C252}" destId="{02720696-DF06-45CD-908D-6DD2EEDCB573}" srcOrd="3" destOrd="0" parTransId="{77AD0E3B-741E-4BC0-BB10-4A4DFB1A6AAE}" sibTransId="{01454B4B-74BB-44F3-9856-17332D029599}"/>
    <dgm:cxn modelId="{32EDC8C4-2785-45BB-ABA2-333C52737C7C}" srcId="{D4262F4B-6936-452D-B366-C33D63D4C252}" destId="{3F009DE8-9978-425B-821F-82003E28240A}" srcOrd="5" destOrd="0" parTransId="{BCA908FC-F70F-43C2-85F7-5E76CD147DEB}" sibTransId="{C9AC7A78-684C-4FD8-A791-7CA81024B966}"/>
    <dgm:cxn modelId="{0C196CC9-0B95-40AD-9749-74197222683D}" type="presOf" srcId="{D4262F4B-6936-452D-B366-C33D63D4C252}" destId="{A84C4B45-836D-4DA3-A975-983766B67252}" srcOrd="0" destOrd="0" presId="urn:microsoft.com/office/officeart/2005/8/layout/hProcess11"/>
    <dgm:cxn modelId="{3BCE6ADA-4613-4040-AC87-E9501C11292B}" srcId="{D4262F4B-6936-452D-B366-C33D63D4C252}" destId="{437D67F7-4DA5-4408-805B-C01831ED2A67}" srcOrd="1" destOrd="0" parTransId="{C48E4C31-E4DF-472C-B81D-2867F7BF3628}" sibTransId="{EE9322D8-D56E-42CE-926F-D420EA855A50}"/>
    <dgm:cxn modelId="{4C007FDC-1DB9-4524-841C-0D7ABCD9413A}" type="presOf" srcId="{5757ABCD-B7B9-4609-9BC3-D534E6C262AF}" destId="{FC523925-D50E-4F01-811C-03F027520634}" srcOrd="0" destOrd="0" presId="urn:microsoft.com/office/officeart/2005/8/layout/hProcess11"/>
    <dgm:cxn modelId="{B9F378F9-14FE-488D-B1AF-205F8B9F884F}" srcId="{D4262F4B-6936-452D-B366-C33D63D4C252}" destId="{85416306-B15F-43EF-B377-DDC3217B61FC}" srcOrd="2" destOrd="0" parTransId="{4F402B8A-2955-49DA-83E5-DF61972D10B8}" sibTransId="{9082871B-55DF-4BFB-A0A7-820EF4C01EF0}"/>
    <dgm:cxn modelId="{C085E654-0338-4F6A-A3BA-57FC6E15E1D4}" type="presParOf" srcId="{A84C4B45-836D-4DA3-A975-983766B67252}" destId="{7A68035F-72BE-45C4-AD49-B1F8DF02C8FD}" srcOrd="0" destOrd="0" presId="urn:microsoft.com/office/officeart/2005/8/layout/hProcess11"/>
    <dgm:cxn modelId="{209FC511-5731-4634-BB7E-D39EF87F6AFC}" type="presParOf" srcId="{A84C4B45-836D-4DA3-A975-983766B67252}" destId="{E1010719-0FD6-4932-B5FD-2F2B8B3BC27E}" srcOrd="1" destOrd="0" presId="urn:microsoft.com/office/officeart/2005/8/layout/hProcess11"/>
    <dgm:cxn modelId="{766876D2-35DD-4E14-BDC4-18B47C270190}" type="presParOf" srcId="{E1010719-0FD6-4932-B5FD-2F2B8B3BC27E}" destId="{E5F0BED8-54BE-473E-AE34-814394EE98FD}" srcOrd="0" destOrd="0" presId="urn:microsoft.com/office/officeart/2005/8/layout/hProcess11"/>
    <dgm:cxn modelId="{85ECEC4F-731A-42B0-8059-340D3D7F8357}" type="presParOf" srcId="{E5F0BED8-54BE-473E-AE34-814394EE98FD}" destId="{FC523925-D50E-4F01-811C-03F027520634}" srcOrd="0" destOrd="0" presId="urn:microsoft.com/office/officeart/2005/8/layout/hProcess11"/>
    <dgm:cxn modelId="{4C3AEF51-537F-44EB-B439-B6E78905E733}" type="presParOf" srcId="{E5F0BED8-54BE-473E-AE34-814394EE98FD}" destId="{52D2B01D-1644-495B-8F92-9627F690A95E}" srcOrd="1" destOrd="0" presId="urn:microsoft.com/office/officeart/2005/8/layout/hProcess11"/>
    <dgm:cxn modelId="{2F50EDE1-68A6-486D-ACC1-2B66DBA2D2F1}" type="presParOf" srcId="{E5F0BED8-54BE-473E-AE34-814394EE98FD}" destId="{DA1C5EFC-C016-4276-A525-23146A04D5D5}" srcOrd="2" destOrd="0" presId="urn:microsoft.com/office/officeart/2005/8/layout/hProcess11"/>
    <dgm:cxn modelId="{EBA60EE5-F0CD-4B77-8D49-C52D917F8A5E}" type="presParOf" srcId="{E1010719-0FD6-4932-B5FD-2F2B8B3BC27E}" destId="{AD574EA4-6344-44A6-9F58-B288A09608FF}" srcOrd="1" destOrd="0" presId="urn:microsoft.com/office/officeart/2005/8/layout/hProcess11"/>
    <dgm:cxn modelId="{D013EE7A-7C37-4865-8456-C5EC37C50CF5}" type="presParOf" srcId="{E1010719-0FD6-4932-B5FD-2F2B8B3BC27E}" destId="{2D2BBC54-EF74-4DE3-92EA-B7E5612FBB13}" srcOrd="2" destOrd="0" presId="urn:microsoft.com/office/officeart/2005/8/layout/hProcess11"/>
    <dgm:cxn modelId="{434F217A-2A3E-4858-BB68-205F3E4411D2}" type="presParOf" srcId="{2D2BBC54-EF74-4DE3-92EA-B7E5612FBB13}" destId="{134D2912-CD46-49A0-B762-0B649A44A2BA}" srcOrd="0" destOrd="0" presId="urn:microsoft.com/office/officeart/2005/8/layout/hProcess11"/>
    <dgm:cxn modelId="{6B73B180-5723-4DEF-A42B-716D33C30940}" type="presParOf" srcId="{2D2BBC54-EF74-4DE3-92EA-B7E5612FBB13}" destId="{00A81C4B-8A71-4A58-B6DF-68B875264200}" srcOrd="1" destOrd="0" presId="urn:microsoft.com/office/officeart/2005/8/layout/hProcess11"/>
    <dgm:cxn modelId="{916FC9DE-D9D7-4161-807D-10534C684373}" type="presParOf" srcId="{2D2BBC54-EF74-4DE3-92EA-B7E5612FBB13}" destId="{88A89728-9733-43A7-9147-ED203153F66E}" srcOrd="2" destOrd="0" presId="urn:microsoft.com/office/officeart/2005/8/layout/hProcess11"/>
    <dgm:cxn modelId="{79D3BE12-A478-408E-AC21-FD5103303F0D}" type="presParOf" srcId="{E1010719-0FD6-4932-B5FD-2F2B8B3BC27E}" destId="{642424BF-4CF9-4BA3-B4FF-B93466D44D40}" srcOrd="3" destOrd="0" presId="urn:microsoft.com/office/officeart/2005/8/layout/hProcess11"/>
    <dgm:cxn modelId="{14EC386E-A2CE-47D6-BEA5-3BAC50FCB0C7}" type="presParOf" srcId="{E1010719-0FD6-4932-B5FD-2F2B8B3BC27E}" destId="{55D5EAF4-0277-4BB9-82B1-514790EEAB76}" srcOrd="4" destOrd="0" presId="urn:microsoft.com/office/officeart/2005/8/layout/hProcess11"/>
    <dgm:cxn modelId="{74063801-480F-4699-8D56-4F6117863BBC}" type="presParOf" srcId="{55D5EAF4-0277-4BB9-82B1-514790EEAB76}" destId="{B3127CCE-C019-498F-81CE-6E3CB7C0EA9E}" srcOrd="0" destOrd="0" presId="urn:microsoft.com/office/officeart/2005/8/layout/hProcess11"/>
    <dgm:cxn modelId="{BB4550FF-95B0-4E50-AAC5-734E0FE0B9BB}" type="presParOf" srcId="{55D5EAF4-0277-4BB9-82B1-514790EEAB76}" destId="{49109404-95FF-4604-8258-569FC8D73061}" srcOrd="1" destOrd="0" presId="urn:microsoft.com/office/officeart/2005/8/layout/hProcess11"/>
    <dgm:cxn modelId="{BD19A1DD-A5B7-4D9B-BFEE-6CB92433D047}" type="presParOf" srcId="{55D5EAF4-0277-4BB9-82B1-514790EEAB76}" destId="{682CF301-FA3D-49B7-8AF1-4CB963C65BA7}" srcOrd="2" destOrd="0" presId="urn:microsoft.com/office/officeart/2005/8/layout/hProcess11"/>
    <dgm:cxn modelId="{A10ED1AA-B1FA-41A7-9067-E7FC090F50E6}" type="presParOf" srcId="{E1010719-0FD6-4932-B5FD-2F2B8B3BC27E}" destId="{AE11C47F-2A34-4F41-8EC0-CCA809140330}" srcOrd="5" destOrd="0" presId="urn:microsoft.com/office/officeart/2005/8/layout/hProcess11"/>
    <dgm:cxn modelId="{50C91E9C-E17C-49E3-A7EC-7DA817619B8D}" type="presParOf" srcId="{E1010719-0FD6-4932-B5FD-2F2B8B3BC27E}" destId="{8FD15559-2C5B-4652-83EA-9F485EA4D654}" srcOrd="6" destOrd="0" presId="urn:microsoft.com/office/officeart/2005/8/layout/hProcess11"/>
    <dgm:cxn modelId="{EE37B4EB-EFA0-4390-BA54-E7548F0100B7}" type="presParOf" srcId="{8FD15559-2C5B-4652-83EA-9F485EA4D654}" destId="{D4E5E645-80AB-40BE-94C2-CC8AA525E80D}" srcOrd="0" destOrd="0" presId="urn:microsoft.com/office/officeart/2005/8/layout/hProcess11"/>
    <dgm:cxn modelId="{D51F434D-C0CB-4253-9138-1668A8700252}" type="presParOf" srcId="{8FD15559-2C5B-4652-83EA-9F485EA4D654}" destId="{46069AD7-6047-4205-B478-6787EC3ECC01}" srcOrd="1" destOrd="0" presId="urn:microsoft.com/office/officeart/2005/8/layout/hProcess11"/>
    <dgm:cxn modelId="{ABBCF142-B9BB-4E5E-8680-0930DEA9BC85}" type="presParOf" srcId="{8FD15559-2C5B-4652-83EA-9F485EA4D654}" destId="{499C4F15-FA49-4018-94BC-047E76F29553}" srcOrd="2" destOrd="0" presId="urn:microsoft.com/office/officeart/2005/8/layout/hProcess11"/>
    <dgm:cxn modelId="{67D8F0DF-9D9A-4EF8-A241-CFF3413EA853}" type="presParOf" srcId="{E1010719-0FD6-4932-B5FD-2F2B8B3BC27E}" destId="{F655118C-FBF1-4802-A793-BB7A693590CD}" srcOrd="7" destOrd="0" presId="urn:microsoft.com/office/officeart/2005/8/layout/hProcess11"/>
    <dgm:cxn modelId="{AA6571F6-1069-4976-B3B4-AD06D43B208F}" type="presParOf" srcId="{E1010719-0FD6-4932-B5FD-2F2B8B3BC27E}" destId="{EE0EA97E-073D-4F03-9C49-A579E26523B0}" srcOrd="8" destOrd="0" presId="urn:microsoft.com/office/officeart/2005/8/layout/hProcess11"/>
    <dgm:cxn modelId="{25414044-18E9-4977-8462-C8293FE78970}" type="presParOf" srcId="{EE0EA97E-073D-4F03-9C49-A579E26523B0}" destId="{81D823C2-590F-4B3C-BD36-E2D41865C6D5}" srcOrd="0" destOrd="0" presId="urn:microsoft.com/office/officeart/2005/8/layout/hProcess11"/>
    <dgm:cxn modelId="{6EC1E22B-C9A1-4EBB-8899-DFB188459F09}" type="presParOf" srcId="{EE0EA97E-073D-4F03-9C49-A579E26523B0}" destId="{DDABA67F-A808-4DEE-88EA-0BCE58E0AC81}" srcOrd="1" destOrd="0" presId="urn:microsoft.com/office/officeart/2005/8/layout/hProcess11"/>
    <dgm:cxn modelId="{893E84EE-A05C-4DCA-A82A-53ADFE7A7F92}" type="presParOf" srcId="{EE0EA97E-073D-4F03-9C49-A579E26523B0}" destId="{223D59FB-CD47-4FFB-BCE3-8DE6F1257553}" srcOrd="2" destOrd="0" presId="urn:microsoft.com/office/officeart/2005/8/layout/hProcess11"/>
    <dgm:cxn modelId="{083EC71D-2AF7-4E9D-98A9-02CCD9C6229A}" type="presParOf" srcId="{E1010719-0FD6-4932-B5FD-2F2B8B3BC27E}" destId="{08336CC8-D97C-45EA-8D81-9FD7953DFF29}" srcOrd="9" destOrd="0" presId="urn:microsoft.com/office/officeart/2005/8/layout/hProcess11"/>
    <dgm:cxn modelId="{265C948D-3B06-49BC-BED9-9A2A593FD2A4}" type="presParOf" srcId="{E1010719-0FD6-4932-B5FD-2F2B8B3BC27E}" destId="{E471A230-9836-4C26-A817-B93F5F0D8F57}" srcOrd="10" destOrd="0" presId="urn:microsoft.com/office/officeart/2005/8/layout/hProcess11"/>
    <dgm:cxn modelId="{01A91D75-7115-4EBA-B781-937A6E5B36A4}" type="presParOf" srcId="{E471A230-9836-4C26-A817-B93F5F0D8F57}" destId="{7851E906-2FCB-4662-BD21-44A23A0D1575}" srcOrd="0" destOrd="0" presId="urn:microsoft.com/office/officeart/2005/8/layout/hProcess11"/>
    <dgm:cxn modelId="{84A4D725-EE7D-4757-B453-02B3969022B1}" type="presParOf" srcId="{E471A230-9836-4C26-A817-B93F5F0D8F57}" destId="{0F184014-6DCE-4F23-928C-475C6BA11B59}" srcOrd="1" destOrd="0" presId="urn:microsoft.com/office/officeart/2005/8/layout/hProcess11"/>
    <dgm:cxn modelId="{E45D813D-8861-4B01-8CAC-4BE7AD1FA915}" type="presParOf" srcId="{E471A230-9836-4C26-A817-B93F5F0D8F57}" destId="{9A8D5906-A310-4E41-A0DE-1830B4871236}" srcOrd="2" destOrd="0" presId="urn:microsoft.com/office/officeart/2005/8/layout/hProcess11"/>
    <dgm:cxn modelId="{D84DA143-F854-4BB3-AEB7-90F52D108676}" type="presParOf" srcId="{E1010719-0FD6-4932-B5FD-2F2B8B3BC27E}" destId="{5A947A40-6CC5-446D-8F58-F0F2C1933608}" srcOrd="11" destOrd="0" presId="urn:microsoft.com/office/officeart/2005/8/layout/hProcess11"/>
    <dgm:cxn modelId="{54848507-F14F-482C-B7AC-EADE2089ADF9}" type="presParOf" srcId="{E1010719-0FD6-4932-B5FD-2F2B8B3BC27E}" destId="{E839212D-B2CF-4FC0-85C1-031709B042D5}" srcOrd="12" destOrd="0" presId="urn:microsoft.com/office/officeart/2005/8/layout/hProcess11"/>
    <dgm:cxn modelId="{E382784C-217E-4164-A1B9-7111588063D8}" type="presParOf" srcId="{E839212D-B2CF-4FC0-85C1-031709B042D5}" destId="{1B6A306A-392F-43D4-B4ED-06CA8E270C2F}" srcOrd="0" destOrd="0" presId="urn:microsoft.com/office/officeart/2005/8/layout/hProcess11"/>
    <dgm:cxn modelId="{DEECD9F4-F19E-4505-AAD6-4800CD4AE949}" type="presParOf" srcId="{E839212D-B2CF-4FC0-85C1-031709B042D5}" destId="{E7736DD7-28F4-4E85-A38A-68B52E1D863F}" srcOrd="1" destOrd="0" presId="urn:microsoft.com/office/officeart/2005/8/layout/hProcess11"/>
    <dgm:cxn modelId="{B8BFE86C-07C7-4F7E-BF0D-3F39A40E7A9B}" type="presParOf" srcId="{E839212D-B2CF-4FC0-85C1-031709B042D5}" destId="{0B9AC831-242B-4CE3-815E-C26407E7E07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1674-1A4B-42ED-9EDA-2385B1235825}">
      <dsp:nvSpPr>
        <dsp:cNvPr id="0" name=""/>
        <dsp:cNvSpPr/>
      </dsp:nvSpPr>
      <dsp:spPr>
        <a:xfrm>
          <a:off x="4652772" y="992301"/>
          <a:ext cx="3965363" cy="17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5"/>
              </a:lnTo>
              <a:lnTo>
                <a:pt x="3965363" y="86025"/>
              </a:lnTo>
              <a:lnTo>
                <a:pt x="3965363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588CE-8C09-4847-86B8-818B33C0F1B5}">
      <dsp:nvSpPr>
        <dsp:cNvPr id="0" name=""/>
        <dsp:cNvSpPr/>
      </dsp:nvSpPr>
      <dsp:spPr>
        <a:xfrm>
          <a:off x="4652772" y="992301"/>
          <a:ext cx="2974022" cy="17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5"/>
              </a:lnTo>
              <a:lnTo>
                <a:pt x="2974022" y="86025"/>
              </a:lnTo>
              <a:lnTo>
                <a:pt x="2974022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978E-00DE-4E3B-910F-9202D2714068}">
      <dsp:nvSpPr>
        <dsp:cNvPr id="0" name=""/>
        <dsp:cNvSpPr/>
      </dsp:nvSpPr>
      <dsp:spPr>
        <a:xfrm>
          <a:off x="4652772" y="992301"/>
          <a:ext cx="1982681" cy="17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5"/>
              </a:lnTo>
              <a:lnTo>
                <a:pt x="1982681" y="86025"/>
              </a:lnTo>
              <a:lnTo>
                <a:pt x="1982681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0EE69-41DC-42D8-9C07-6D7DFA75FAD6}">
      <dsp:nvSpPr>
        <dsp:cNvPr id="0" name=""/>
        <dsp:cNvSpPr/>
      </dsp:nvSpPr>
      <dsp:spPr>
        <a:xfrm>
          <a:off x="5316397" y="2155693"/>
          <a:ext cx="122893" cy="270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657"/>
              </a:lnTo>
              <a:lnTo>
                <a:pt x="122893" y="27036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64CA-485A-47AD-8F1A-2106DCCA89E4}">
      <dsp:nvSpPr>
        <dsp:cNvPr id="0" name=""/>
        <dsp:cNvSpPr/>
      </dsp:nvSpPr>
      <dsp:spPr>
        <a:xfrm>
          <a:off x="5316397" y="2155693"/>
          <a:ext cx="122893" cy="212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961"/>
              </a:lnTo>
              <a:lnTo>
                <a:pt x="122893" y="21219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A18B8-2145-4B50-B9EC-D6EFA82B5B59}">
      <dsp:nvSpPr>
        <dsp:cNvPr id="0" name=""/>
        <dsp:cNvSpPr/>
      </dsp:nvSpPr>
      <dsp:spPr>
        <a:xfrm>
          <a:off x="5316397" y="2155693"/>
          <a:ext cx="122893" cy="154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65"/>
              </a:lnTo>
              <a:lnTo>
                <a:pt x="122893" y="154026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7CFE7-19D4-44F9-BD62-F2C05C6B1A5C}">
      <dsp:nvSpPr>
        <dsp:cNvPr id="0" name=""/>
        <dsp:cNvSpPr/>
      </dsp:nvSpPr>
      <dsp:spPr>
        <a:xfrm>
          <a:off x="5316397" y="2155693"/>
          <a:ext cx="122893" cy="95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569"/>
              </a:lnTo>
              <a:lnTo>
                <a:pt x="122893" y="9585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3A651-3224-40C3-AC56-A787CB2054FF}">
      <dsp:nvSpPr>
        <dsp:cNvPr id="0" name=""/>
        <dsp:cNvSpPr/>
      </dsp:nvSpPr>
      <dsp:spPr>
        <a:xfrm>
          <a:off x="5316397" y="2155693"/>
          <a:ext cx="122893" cy="37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73"/>
              </a:lnTo>
              <a:lnTo>
                <a:pt x="122893" y="376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6C5A8-BBC3-4B04-A2BC-5321E5045C18}">
      <dsp:nvSpPr>
        <dsp:cNvPr id="0" name=""/>
        <dsp:cNvSpPr/>
      </dsp:nvSpPr>
      <dsp:spPr>
        <a:xfrm>
          <a:off x="5598393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3BD35-9110-45E3-83F4-758C1EFB9E33}">
      <dsp:nvSpPr>
        <dsp:cNvPr id="0" name=""/>
        <dsp:cNvSpPr/>
      </dsp:nvSpPr>
      <dsp:spPr>
        <a:xfrm>
          <a:off x="4652772" y="992301"/>
          <a:ext cx="991340" cy="17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5"/>
              </a:lnTo>
              <a:lnTo>
                <a:pt x="991340" y="86025"/>
              </a:lnTo>
              <a:lnTo>
                <a:pt x="99134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35EC2-E16D-46AE-8F25-76E2BDAD96C0}">
      <dsp:nvSpPr>
        <dsp:cNvPr id="0" name=""/>
        <dsp:cNvSpPr/>
      </dsp:nvSpPr>
      <dsp:spPr>
        <a:xfrm>
          <a:off x="4325056" y="2155693"/>
          <a:ext cx="122893" cy="88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077"/>
              </a:lnTo>
              <a:lnTo>
                <a:pt x="122893" y="8890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EB8BC-1B36-4208-884B-8CC11B282EB5}">
      <dsp:nvSpPr>
        <dsp:cNvPr id="0" name=""/>
        <dsp:cNvSpPr/>
      </dsp:nvSpPr>
      <dsp:spPr>
        <a:xfrm>
          <a:off x="4607052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F04E3-68AC-4DBB-B4FD-A4ABE68E14A3}">
      <dsp:nvSpPr>
        <dsp:cNvPr id="0" name=""/>
        <dsp:cNvSpPr/>
      </dsp:nvSpPr>
      <dsp:spPr>
        <a:xfrm>
          <a:off x="4607052" y="992301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0C18A-0014-46D6-BE70-9CEE461C4EF1}">
      <dsp:nvSpPr>
        <dsp:cNvPr id="0" name=""/>
        <dsp:cNvSpPr/>
      </dsp:nvSpPr>
      <dsp:spPr>
        <a:xfrm>
          <a:off x="3333715" y="2155693"/>
          <a:ext cx="122893" cy="270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657"/>
              </a:lnTo>
              <a:lnTo>
                <a:pt x="122893" y="27036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8C5A-D6AF-4995-83FB-8D68552E7972}">
      <dsp:nvSpPr>
        <dsp:cNvPr id="0" name=""/>
        <dsp:cNvSpPr/>
      </dsp:nvSpPr>
      <dsp:spPr>
        <a:xfrm>
          <a:off x="3333715" y="2155693"/>
          <a:ext cx="122893" cy="212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961"/>
              </a:lnTo>
              <a:lnTo>
                <a:pt x="122893" y="21219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01AD4-6E36-48EC-A56D-323C20C538CF}">
      <dsp:nvSpPr>
        <dsp:cNvPr id="0" name=""/>
        <dsp:cNvSpPr/>
      </dsp:nvSpPr>
      <dsp:spPr>
        <a:xfrm>
          <a:off x="3333715" y="2155693"/>
          <a:ext cx="122893" cy="154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65"/>
              </a:lnTo>
              <a:lnTo>
                <a:pt x="122893" y="154026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4D44B-93BD-402E-B2CC-896E80C7926F}">
      <dsp:nvSpPr>
        <dsp:cNvPr id="0" name=""/>
        <dsp:cNvSpPr/>
      </dsp:nvSpPr>
      <dsp:spPr>
        <a:xfrm>
          <a:off x="3333715" y="2155693"/>
          <a:ext cx="122893" cy="95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569"/>
              </a:lnTo>
              <a:lnTo>
                <a:pt x="122893" y="9585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88A19-2859-4F16-9165-BAD7C78F764F}">
      <dsp:nvSpPr>
        <dsp:cNvPr id="0" name=""/>
        <dsp:cNvSpPr/>
      </dsp:nvSpPr>
      <dsp:spPr>
        <a:xfrm>
          <a:off x="3333715" y="2155693"/>
          <a:ext cx="122893" cy="37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73"/>
              </a:lnTo>
              <a:lnTo>
                <a:pt x="122893" y="376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B70E1-6358-C046-B49D-EF168CD659C9}">
      <dsp:nvSpPr>
        <dsp:cNvPr id="0" name=""/>
        <dsp:cNvSpPr/>
      </dsp:nvSpPr>
      <dsp:spPr>
        <a:xfrm>
          <a:off x="3615711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E70DB-E701-274F-AB8F-A7B14C1D76FD}">
      <dsp:nvSpPr>
        <dsp:cNvPr id="0" name=""/>
        <dsp:cNvSpPr/>
      </dsp:nvSpPr>
      <dsp:spPr>
        <a:xfrm>
          <a:off x="3661431" y="992301"/>
          <a:ext cx="991340" cy="172050"/>
        </a:xfrm>
        <a:custGeom>
          <a:avLst/>
          <a:gdLst/>
          <a:ahLst/>
          <a:cxnLst/>
          <a:rect l="0" t="0" r="0" b="0"/>
          <a:pathLst>
            <a:path>
              <a:moveTo>
                <a:pt x="991340" y="0"/>
              </a:moveTo>
              <a:lnTo>
                <a:pt x="991340" y="86025"/>
              </a:lnTo>
              <a:lnTo>
                <a:pt x="0" y="86025"/>
              </a:lnTo>
              <a:lnTo>
                <a:pt x="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BAB5-16D8-47D1-8E33-8CF1E5EF9E8B}">
      <dsp:nvSpPr>
        <dsp:cNvPr id="0" name=""/>
        <dsp:cNvSpPr/>
      </dsp:nvSpPr>
      <dsp:spPr>
        <a:xfrm>
          <a:off x="2342374" y="2155693"/>
          <a:ext cx="122893" cy="270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657"/>
              </a:lnTo>
              <a:lnTo>
                <a:pt x="122893" y="27036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F30F-A60B-43AE-8483-164F049D3086}">
      <dsp:nvSpPr>
        <dsp:cNvPr id="0" name=""/>
        <dsp:cNvSpPr/>
      </dsp:nvSpPr>
      <dsp:spPr>
        <a:xfrm>
          <a:off x="2342374" y="2155693"/>
          <a:ext cx="122893" cy="212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961"/>
              </a:lnTo>
              <a:lnTo>
                <a:pt x="122893" y="21219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67397-E2EF-4386-A4B6-EE0A5E88F567}">
      <dsp:nvSpPr>
        <dsp:cNvPr id="0" name=""/>
        <dsp:cNvSpPr/>
      </dsp:nvSpPr>
      <dsp:spPr>
        <a:xfrm>
          <a:off x="2342374" y="2155693"/>
          <a:ext cx="122893" cy="154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65"/>
              </a:lnTo>
              <a:lnTo>
                <a:pt x="122893" y="154026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69BA-E963-4D3E-9784-DC74AB090A7E}">
      <dsp:nvSpPr>
        <dsp:cNvPr id="0" name=""/>
        <dsp:cNvSpPr/>
      </dsp:nvSpPr>
      <dsp:spPr>
        <a:xfrm>
          <a:off x="2342374" y="2155693"/>
          <a:ext cx="122893" cy="95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569"/>
              </a:lnTo>
              <a:lnTo>
                <a:pt x="122893" y="9585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7C4B1-2434-4370-97FA-6C0ACA43CD19}">
      <dsp:nvSpPr>
        <dsp:cNvPr id="0" name=""/>
        <dsp:cNvSpPr/>
      </dsp:nvSpPr>
      <dsp:spPr>
        <a:xfrm>
          <a:off x="2342374" y="2155693"/>
          <a:ext cx="122893" cy="37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73"/>
              </a:lnTo>
              <a:lnTo>
                <a:pt x="122893" y="376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5907B-29A3-4C4C-B2A6-94298DA3175A}">
      <dsp:nvSpPr>
        <dsp:cNvPr id="0" name=""/>
        <dsp:cNvSpPr/>
      </dsp:nvSpPr>
      <dsp:spPr>
        <a:xfrm>
          <a:off x="2624370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0A3A5-6DD7-8A48-9801-BBA38048B750}">
      <dsp:nvSpPr>
        <dsp:cNvPr id="0" name=""/>
        <dsp:cNvSpPr/>
      </dsp:nvSpPr>
      <dsp:spPr>
        <a:xfrm>
          <a:off x="2670090" y="992301"/>
          <a:ext cx="1982681" cy="172050"/>
        </a:xfrm>
        <a:custGeom>
          <a:avLst/>
          <a:gdLst/>
          <a:ahLst/>
          <a:cxnLst/>
          <a:rect l="0" t="0" r="0" b="0"/>
          <a:pathLst>
            <a:path>
              <a:moveTo>
                <a:pt x="1982681" y="0"/>
              </a:moveTo>
              <a:lnTo>
                <a:pt x="1982681" y="86025"/>
              </a:lnTo>
              <a:lnTo>
                <a:pt x="0" y="86025"/>
              </a:lnTo>
              <a:lnTo>
                <a:pt x="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15D43-854A-423A-83F6-8AB4C4284078}">
      <dsp:nvSpPr>
        <dsp:cNvPr id="0" name=""/>
        <dsp:cNvSpPr/>
      </dsp:nvSpPr>
      <dsp:spPr>
        <a:xfrm>
          <a:off x="1351033" y="2155693"/>
          <a:ext cx="122893" cy="219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54"/>
              </a:lnTo>
              <a:lnTo>
                <a:pt x="122893" y="21962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18240-366E-433C-836F-02D85955849E}">
      <dsp:nvSpPr>
        <dsp:cNvPr id="0" name=""/>
        <dsp:cNvSpPr/>
      </dsp:nvSpPr>
      <dsp:spPr>
        <a:xfrm>
          <a:off x="1351033" y="2155693"/>
          <a:ext cx="122893" cy="154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65"/>
              </a:lnTo>
              <a:lnTo>
                <a:pt x="122893" y="154026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E2540-63D5-40CD-843D-03EEFD2434AD}">
      <dsp:nvSpPr>
        <dsp:cNvPr id="0" name=""/>
        <dsp:cNvSpPr/>
      </dsp:nvSpPr>
      <dsp:spPr>
        <a:xfrm>
          <a:off x="1351033" y="2155693"/>
          <a:ext cx="122893" cy="95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569"/>
              </a:lnTo>
              <a:lnTo>
                <a:pt x="122893" y="9585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E7257-DB22-42ED-8643-4FD44DE0B6D0}">
      <dsp:nvSpPr>
        <dsp:cNvPr id="0" name=""/>
        <dsp:cNvSpPr/>
      </dsp:nvSpPr>
      <dsp:spPr>
        <a:xfrm>
          <a:off x="1351033" y="2155693"/>
          <a:ext cx="122893" cy="37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73"/>
              </a:lnTo>
              <a:lnTo>
                <a:pt x="122893" y="376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A43B7-D3B0-3C43-AE9A-59DD51AE12EB}">
      <dsp:nvSpPr>
        <dsp:cNvPr id="0" name=""/>
        <dsp:cNvSpPr/>
      </dsp:nvSpPr>
      <dsp:spPr>
        <a:xfrm>
          <a:off x="1633029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3815-F647-724C-BC52-C1E4E68ECE96}">
      <dsp:nvSpPr>
        <dsp:cNvPr id="0" name=""/>
        <dsp:cNvSpPr/>
      </dsp:nvSpPr>
      <dsp:spPr>
        <a:xfrm>
          <a:off x="1678749" y="992301"/>
          <a:ext cx="2974022" cy="172050"/>
        </a:xfrm>
        <a:custGeom>
          <a:avLst/>
          <a:gdLst/>
          <a:ahLst/>
          <a:cxnLst/>
          <a:rect l="0" t="0" r="0" b="0"/>
          <a:pathLst>
            <a:path>
              <a:moveTo>
                <a:pt x="2974022" y="0"/>
              </a:moveTo>
              <a:lnTo>
                <a:pt x="2974022" y="86025"/>
              </a:lnTo>
              <a:lnTo>
                <a:pt x="0" y="86025"/>
              </a:lnTo>
              <a:lnTo>
                <a:pt x="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C3563-CFAA-484B-BEE2-67C8D3CECBE0}">
      <dsp:nvSpPr>
        <dsp:cNvPr id="0" name=""/>
        <dsp:cNvSpPr/>
      </dsp:nvSpPr>
      <dsp:spPr>
        <a:xfrm>
          <a:off x="359692" y="2155693"/>
          <a:ext cx="122893" cy="328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353"/>
              </a:lnTo>
              <a:lnTo>
                <a:pt x="122893" y="32853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09DE-C41A-4690-88FE-B6F5C5E191A5}">
      <dsp:nvSpPr>
        <dsp:cNvPr id="0" name=""/>
        <dsp:cNvSpPr/>
      </dsp:nvSpPr>
      <dsp:spPr>
        <a:xfrm>
          <a:off x="359692" y="2155693"/>
          <a:ext cx="122893" cy="270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657"/>
              </a:lnTo>
              <a:lnTo>
                <a:pt x="122893" y="270365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A75E-55C1-4660-A6CA-490C0A271D91}">
      <dsp:nvSpPr>
        <dsp:cNvPr id="0" name=""/>
        <dsp:cNvSpPr/>
      </dsp:nvSpPr>
      <dsp:spPr>
        <a:xfrm>
          <a:off x="359692" y="2155693"/>
          <a:ext cx="122893" cy="212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961"/>
              </a:lnTo>
              <a:lnTo>
                <a:pt x="122893" y="21219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A0322-4A2F-4109-9425-1E4BE1689697}">
      <dsp:nvSpPr>
        <dsp:cNvPr id="0" name=""/>
        <dsp:cNvSpPr/>
      </dsp:nvSpPr>
      <dsp:spPr>
        <a:xfrm>
          <a:off x="359692" y="2155693"/>
          <a:ext cx="122893" cy="154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65"/>
              </a:lnTo>
              <a:lnTo>
                <a:pt x="122893" y="154026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A8A4D-46F7-4344-A31A-3F4AC48FB8D0}">
      <dsp:nvSpPr>
        <dsp:cNvPr id="0" name=""/>
        <dsp:cNvSpPr/>
      </dsp:nvSpPr>
      <dsp:spPr>
        <a:xfrm>
          <a:off x="359692" y="2155693"/>
          <a:ext cx="122893" cy="95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569"/>
              </a:lnTo>
              <a:lnTo>
                <a:pt x="122893" y="9585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24EBE-03DE-4B5F-BBC0-68347091051A}">
      <dsp:nvSpPr>
        <dsp:cNvPr id="0" name=""/>
        <dsp:cNvSpPr/>
      </dsp:nvSpPr>
      <dsp:spPr>
        <a:xfrm>
          <a:off x="359692" y="2155693"/>
          <a:ext cx="122893" cy="37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73"/>
              </a:lnTo>
              <a:lnTo>
                <a:pt x="122893" y="376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B9A70-F2DB-4C4E-943F-FC0A3D40EB12}">
      <dsp:nvSpPr>
        <dsp:cNvPr id="0" name=""/>
        <dsp:cNvSpPr/>
      </dsp:nvSpPr>
      <dsp:spPr>
        <a:xfrm>
          <a:off x="641688" y="1573997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0E626-D7BF-C843-A8C9-A3EBB85F26D4}">
      <dsp:nvSpPr>
        <dsp:cNvPr id="0" name=""/>
        <dsp:cNvSpPr/>
      </dsp:nvSpPr>
      <dsp:spPr>
        <a:xfrm>
          <a:off x="687408" y="992301"/>
          <a:ext cx="3965363" cy="172050"/>
        </a:xfrm>
        <a:custGeom>
          <a:avLst/>
          <a:gdLst/>
          <a:ahLst/>
          <a:cxnLst/>
          <a:rect l="0" t="0" r="0" b="0"/>
          <a:pathLst>
            <a:path>
              <a:moveTo>
                <a:pt x="3965363" y="0"/>
              </a:moveTo>
              <a:lnTo>
                <a:pt x="3965363" y="86025"/>
              </a:lnTo>
              <a:lnTo>
                <a:pt x="0" y="86025"/>
              </a:lnTo>
              <a:lnTo>
                <a:pt x="0" y="172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EF72D-1DF7-4988-BC99-1029F9F1436E}">
      <dsp:nvSpPr>
        <dsp:cNvPr id="0" name=""/>
        <dsp:cNvSpPr/>
      </dsp:nvSpPr>
      <dsp:spPr>
        <a:xfrm>
          <a:off x="4607052" y="410605"/>
          <a:ext cx="91440" cy="172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94714-6C7D-405D-9B86-FC97D1B63F60}">
      <dsp:nvSpPr>
        <dsp:cNvPr id="0" name=""/>
        <dsp:cNvSpPr/>
      </dsp:nvSpPr>
      <dsp:spPr>
        <a:xfrm>
          <a:off x="3974338" y="960"/>
          <a:ext cx="1356867" cy="40964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 dirty="0"/>
            <a:t>President</a:t>
          </a:r>
        </a:p>
      </dsp:txBody>
      <dsp:txXfrm>
        <a:off x="3974338" y="960"/>
        <a:ext cx="1356867" cy="409645"/>
      </dsp:txXfrm>
    </dsp:sp>
    <dsp:sp modelId="{B2D220C6-2AF9-4E7B-8B08-B212D07F71FA}">
      <dsp:nvSpPr>
        <dsp:cNvPr id="0" name=""/>
        <dsp:cNvSpPr/>
      </dsp:nvSpPr>
      <dsp:spPr>
        <a:xfrm>
          <a:off x="3987558" y="582656"/>
          <a:ext cx="1330428" cy="4096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Vice-presidents</a:t>
          </a:r>
          <a:endParaRPr lang="en-GB" sz="1400" kern="1200" dirty="0"/>
        </a:p>
      </dsp:txBody>
      <dsp:txXfrm>
        <a:off x="3987558" y="582656"/>
        <a:ext cx="1330428" cy="409645"/>
      </dsp:txXfrm>
    </dsp:sp>
    <dsp:sp modelId="{05F8A933-4E92-5846-9F2F-F37851DABA69}">
      <dsp:nvSpPr>
        <dsp:cNvPr id="0" name=""/>
        <dsp:cNvSpPr/>
      </dsp:nvSpPr>
      <dsp:spPr>
        <a:xfrm>
          <a:off x="277763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SC-AGR</a:t>
          </a:r>
          <a:endParaRPr lang="en-GB" sz="1400" kern="1200" dirty="0"/>
        </a:p>
      </dsp:txBody>
      <dsp:txXfrm>
        <a:off x="277763" y="1164352"/>
        <a:ext cx="819290" cy="409645"/>
      </dsp:txXfrm>
    </dsp:sp>
    <dsp:sp modelId="{8FBE4A65-D8EE-3E4C-B9F7-A6D4767B3E8D}">
      <dsp:nvSpPr>
        <dsp:cNvPr id="0" name=""/>
        <dsp:cNvSpPr/>
      </dsp:nvSpPr>
      <dsp:spPr>
        <a:xfrm>
          <a:off x="277763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ETs</a:t>
          </a:r>
          <a:endParaRPr lang="en-GB" sz="1200" kern="1200" dirty="0"/>
        </a:p>
      </dsp:txBody>
      <dsp:txXfrm>
        <a:off x="277763" y="1746048"/>
        <a:ext cx="819290" cy="409645"/>
      </dsp:txXfrm>
    </dsp:sp>
    <dsp:sp modelId="{A16471D5-66A0-4613-B161-342EEDDC2E80}">
      <dsp:nvSpPr>
        <dsp:cNvPr id="0" name=""/>
        <dsp:cNvSpPr/>
      </dsp:nvSpPr>
      <dsp:spPr>
        <a:xfrm>
          <a:off x="482585" y="232774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 dirty="0"/>
            <a:t>AAS</a:t>
          </a:r>
          <a:r>
            <a:rPr lang="fr-CH" sz="900" b="0" i="0" kern="1200" dirty="0"/>
            <a:t> (Services)</a:t>
          </a:r>
        </a:p>
      </dsp:txBody>
      <dsp:txXfrm>
        <a:off x="482585" y="2327744"/>
        <a:ext cx="819290" cy="409645"/>
      </dsp:txXfrm>
    </dsp:sp>
    <dsp:sp modelId="{EC35C280-E203-4E8D-A516-D44B8ACA4EDC}">
      <dsp:nvSpPr>
        <dsp:cNvPr id="0" name=""/>
        <dsp:cNvSpPr/>
      </dsp:nvSpPr>
      <dsp:spPr>
        <a:xfrm>
          <a:off x="482585" y="2909440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ASC</a:t>
          </a:r>
          <a:r>
            <a:rPr lang="fr-CH" sz="900" b="0" i="0" kern="1200"/>
            <a:t> (Sciences)</a:t>
          </a:r>
        </a:p>
      </dsp:txBody>
      <dsp:txXfrm>
        <a:off x="482585" y="2909440"/>
        <a:ext cx="819290" cy="409645"/>
      </dsp:txXfrm>
    </dsp:sp>
    <dsp:sp modelId="{546E31B6-2100-4587-A0C9-F1616CE1B3DE}">
      <dsp:nvSpPr>
        <dsp:cNvPr id="0" name=""/>
        <dsp:cNvSpPr/>
      </dsp:nvSpPr>
      <dsp:spPr>
        <a:xfrm>
          <a:off x="482585" y="3491136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DRG</a:t>
          </a:r>
          <a:r>
            <a:rPr lang="fr-CH" sz="900" b="0" i="0" kern="1200"/>
            <a:t> (Drought)</a:t>
          </a:r>
        </a:p>
      </dsp:txBody>
      <dsp:txXfrm>
        <a:off x="482585" y="3491136"/>
        <a:ext cx="819290" cy="409645"/>
      </dsp:txXfrm>
    </dsp:sp>
    <dsp:sp modelId="{6675D742-5137-4044-BA2F-DF34575C43A0}">
      <dsp:nvSpPr>
        <dsp:cNvPr id="0" name=""/>
        <dsp:cNvSpPr/>
      </dsp:nvSpPr>
      <dsp:spPr>
        <a:xfrm>
          <a:off x="482585" y="4072832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ARM</a:t>
          </a:r>
          <a:r>
            <a:rPr lang="fr-CH" sz="900" b="0" i="0" kern="1200"/>
            <a:t> (Risk Mgt)</a:t>
          </a:r>
        </a:p>
      </dsp:txBody>
      <dsp:txXfrm>
        <a:off x="482585" y="4072832"/>
        <a:ext cx="819290" cy="409645"/>
      </dsp:txXfrm>
    </dsp:sp>
    <dsp:sp modelId="{DD78D1D5-95FB-4E0F-B2C1-37D9332E4A9E}">
      <dsp:nvSpPr>
        <dsp:cNvPr id="0" name=""/>
        <dsp:cNvSpPr/>
      </dsp:nvSpPr>
      <dsp:spPr>
        <a:xfrm>
          <a:off x="482585" y="465452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 dirty="0"/>
            <a:t>ACDC</a:t>
          </a:r>
          <a:r>
            <a:rPr lang="fr-CH" sz="900" b="0" i="0" kern="1200" dirty="0"/>
            <a:t> (Cap Dev &amp; </a:t>
          </a:r>
          <a:r>
            <a:rPr lang="fr-CH" sz="900" b="0" i="0" kern="1200" dirty="0" err="1"/>
            <a:t>Comm</a:t>
          </a:r>
          <a:r>
            <a:rPr lang="fr-CH" sz="900" b="0" i="0" kern="1200" dirty="0"/>
            <a:t>.)</a:t>
          </a:r>
        </a:p>
      </dsp:txBody>
      <dsp:txXfrm>
        <a:off x="482585" y="4654528"/>
        <a:ext cx="819290" cy="409645"/>
      </dsp:txXfrm>
    </dsp:sp>
    <dsp:sp modelId="{E1EC29A9-EE24-443A-A3F8-516F21F6710E}">
      <dsp:nvSpPr>
        <dsp:cNvPr id="0" name=""/>
        <dsp:cNvSpPr/>
      </dsp:nvSpPr>
      <dsp:spPr>
        <a:xfrm>
          <a:off x="482585" y="523622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900" b="0" i="0" kern="1200"/>
            <a:t>+ TTs TBA</a:t>
          </a:r>
        </a:p>
      </dsp:txBody>
      <dsp:txXfrm>
        <a:off x="482585" y="5236224"/>
        <a:ext cx="819290" cy="409645"/>
      </dsp:txXfrm>
    </dsp:sp>
    <dsp:sp modelId="{2BF146B2-1DCB-174D-8F12-CB72F0976715}">
      <dsp:nvSpPr>
        <dsp:cNvPr id="0" name=""/>
        <dsp:cNvSpPr/>
      </dsp:nvSpPr>
      <dsp:spPr>
        <a:xfrm>
          <a:off x="1269104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SC-AVI</a:t>
          </a:r>
          <a:endParaRPr lang="en-GB" sz="1400" kern="1200" dirty="0"/>
        </a:p>
      </dsp:txBody>
      <dsp:txXfrm>
        <a:off x="1269104" y="1164352"/>
        <a:ext cx="819290" cy="409645"/>
      </dsp:txXfrm>
    </dsp:sp>
    <dsp:sp modelId="{ACB391CC-653C-824A-BE87-F5492A62B94F}">
      <dsp:nvSpPr>
        <dsp:cNvPr id="0" name=""/>
        <dsp:cNvSpPr/>
      </dsp:nvSpPr>
      <dsp:spPr>
        <a:xfrm>
          <a:off x="1269104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ETs</a:t>
          </a:r>
          <a:endParaRPr lang="en-GB" sz="1200" kern="1200" dirty="0"/>
        </a:p>
      </dsp:txBody>
      <dsp:txXfrm>
        <a:off x="1269104" y="1746048"/>
        <a:ext cx="819290" cy="409645"/>
      </dsp:txXfrm>
    </dsp:sp>
    <dsp:sp modelId="{9D006295-073E-4880-B315-A0CB774370F4}">
      <dsp:nvSpPr>
        <dsp:cNvPr id="0" name=""/>
        <dsp:cNvSpPr/>
      </dsp:nvSpPr>
      <dsp:spPr>
        <a:xfrm>
          <a:off x="1473926" y="232774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1" i="0" kern="1200" dirty="0"/>
            <a:t>ETC</a:t>
          </a:r>
          <a:r>
            <a:rPr lang="en-US" sz="900" b="0" i="0" kern="1200" dirty="0"/>
            <a:t> (Education, Training and Competency)</a:t>
          </a:r>
        </a:p>
      </dsp:txBody>
      <dsp:txXfrm>
        <a:off x="1473926" y="2327744"/>
        <a:ext cx="819290" cy="409645"/>
      </dsp:txXfrm>
    </dsp:sp>
    <dsp:sp modelId="{61255AFE-5B8C-44F5-98CD-E9C90E10338A}">
      <dsp:nvSpPr>
        <dsp:cNvPr id="0" name=""/>
        <dsp:cNvSpPr/>
      </dsp:nvSpPr>
      <dsp:spPr>
        <a:xfrm>
          <a:off x="1473926" y="2909440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MHS</a:t>
          </a:r>
          <a:r>
            <a:rPr lang="fr-CH" sz="900" b="0" i="0" kern="1200"/>
            <a:t> (Hazards Science)</a:t>
          </a:r>
        </a:p>
      </dsp:txBody>
      <dsp:txXfrm>
        <a:off x="1473926" y="2909440"/>
        <a:ext cx="819290" cy="409645"/>
      </dsp:txXfrm>
    </dsp:sp>
    <dsp:sp modelId="{ED20848E-3C18-4C4C-BD29-103B18279FF3}">
      <dsp:nvSpPr>
        <dsp:cNvPr id="0" name=""/>
        <dsp:cNvSpPr/>
      </dsp:nvSpPr>
      <dsp:spPr>
        <a:xfrm>
          <a:off x="1473926" y="3491136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800" b="1" i="0" kern="1200" dirty="0"/>
            <a:t>CCV</a:t>
          </a:r>
          <a:r>
            <a:rPr lang="en-US" sz="800" b="0" i="0" kern="1200" dirty="0"/>
            <a:t> (</a:t>
          </a:r>
          <a:r>
            <a:rPr lang="en-US" sz="900" b="0" i="0" kern="1200" dirty="0"/>
            <a:t>Climate</a:t>
          </a:r>
          <a:r>
            <a:rPr lang="en-US" sz="800" b="0" i="0" kern="1200" dirty="0"/>
            <a:t> Change &amp; Variability impacts)</a:t>
          </a:r>
        </a:p>
      </dsp:txBody>
      <dsp:txXfrm>
        <a:off x="1473926" y="3491136"/>
        <a:ext cx="819290" cy="409645"/>
      </dsp:txXfrm>
    </dsp:sp>
    <dsp:sp modelId="{68EB6440-33D3-4B89-BCBB-76B18A862F85}">
      <dsp:nvSpPr>
        <dsp:cNvPr id="0" name=""/>
        <dsp:cNvSpPr/>
      </dsp:nvSpPr>
      <dsp:spPr>
        <a:xfrm>
          <a:off x="1473926" y="4072832"/>
          <a:ext cx="819290" cy="55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+ Thematic Coordinators</a:t>
          </a:r>
          <a:br>
            <a:rPr lang="en-US" sz="900" b="0" i="0" kern="1200" dirty="0"/>
          </a:br>
          <a:r>
            <a:rPr lang="en-US" sz="900" b="0" i="0" kern="1200" dirty="0"/>
            <a:t>+ Technical Focal Points</a:t>
          </a:r>
        </a:p>
      </dsp:txBody>
      <dsp:txXfrm>
        <a:off x="1473926" y="4072832"/>
        <a:ext cx="819290" cy="558231"/>
      </dsp:txXfrm>
    </dsp:sp>
    <dsp:sp modelId="{D1E5976E-6F5D-0C49-AA1C-F1E084BDAAE3}">
      <dsp:nvSpPr>
        <dsp:cNvPr id="0" name=""/>
        <dsp:cNvSpPr/>
      </dsp:nvSpPr>
      <dsp:spPr>
        <a:xfrm>
          <a:off x="2260445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SC-CLI</a:t>
          </a:r>
          <a:endParaRPr lang="en-GB" sz="1400" kern="1200" dirty="0"/>
        </a:p>
      </dsp:txBody>
      <dsp:txXfrm>
        <a:off x="2260445" y="1164352"/>
        <a:ext cx="819290" cy="409645"/>
      </dsp:txXfrm>
    </dsp:sp>
    <dsp:sp modelId="{7700E826-5F6E-254E-B3F7-DDF5A3EAEA45}">
      <dsp:nvSpPr>
        <dsp:cNvPr id="0" name=""/>
        <dsp:cNvSpPr/>
      </dsp:nvSpPr>
      <dsp:spPr>
        <a:xfrm>
          <a:off x="2260445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ETs</a:t>
          </a:r>
          <a:endParaRPr lang="en-GB" sz="1200" kern="1200" dirty="0"/>
        </a:p>
      </dsp:txBody>
      <dsp:txXfrm>
        <a:off x="2260445" y="1746048"/>
        <a:ext cx="819290" cy="409645"/>
      </dsp:txXfrm>
    </dsp:sp>
    <dsp:sp modelId="{FB4D0A3A-7D4A-42BD-8E67-2FE193328757}">
      <dsp:nvSpPr>
        <dsp:cNvPr id="0" name=""/>
        <dsp:cNvSpPr/>
      </dsp:nvSpPr>
      <dsp:spPr>
        <a:xfrm>
          <a:off x="2465267" y="232774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 dirty="0"/>
            <a:t>CMA</a:t>
          </a:r>
          <a:r>
            <a:rPr lang="fr-CH" sz="900" b="0" i="0" kern="1200" dirty="0"/>
            <a:t> (Monitoring &amp; </a:t>
          </a:r>
          <a:r>
            <a:rPr lang="fr-CH" sz="900" b="0" i="0" kern="1200" dirty="0" err="1"/>
            <a:t>Assessment</a:t>
          </a:r>
          <a:r>
            <a:rPr lang="fr-CH" sz="900" b="0" i="0" kern="1200" dirty="0"/>
            <a:t>)</a:t>
          </a:r>
        </a:p>
      </dsp:txBody>
      <dsp:txXfrm>
        <a:off x="2465267" y="2327744"/>
        <a:ext cx="819290" cy="409645"/>
      </dsp:txXfrm>
    </dsp:sp>
    <dsp:sp modelId="{D53E8987-2755-4C03-AEAB-F4EC42891B2D}">
      <dsp:nvSpPr>
        <dsp:cNvPr id="0" name=""/>
        <dsp:cNvSpPr/>
      </dsp:nvSpPr>
      <dsp:spPr>
        <a:xfrm>
          <a:off x="2465267" y="2909440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DRC</a:t>
          </a:r>
          <a:r>
            <a:rPr lang="fr-CH" sz="900" b="0" i="0" kern="1200"/>
            <a:t> (Data Requirements)</a:t>
          </a:r>
        </a:p>
      </dsp:txBody>
      <dsp:txXfrm>
        <a:off x="2465267" y="2909440"/>
        <a:ext cx="819290" cy="409645"/>
      </dsp:txXfrm>
    </dsp:sp>
    <dsp:sp modelId="{F1D8FF95-7365-4AA3-B3BD-360C5E9B2F27}">
      <dsp:nvSpPr>
        <dsp:cNvPr id="0" name=""/>
        <dsp:cNvSpPr/>
      </dsp:nvSpPr>
      <dsp:spPr>
        <a:xfrm>
          <a:off x="2465267" y="3491136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CSIS</a:t>
          </a:r>
          <a:r>
            <a:rPr lang="fr-CH" sz="900" b="0" i="0" kern="1200"/>
            <a:t> (CSIS-O)</a:t>
          </a:r>
        </a:p>
      </dsp:txBody>
      <dsp:txXfrm>
        <a:off x="2465267" y="3491136"/>
        <a:ext cx="819290" cy="409645"/>
      </dsp:txXfrm>
    </dsp:sp>
    <dsp:sp modelId="{6EB37E63-E30E-4F97-8545-2DB9249793EC}">
      <dsp:nvSpPr>
        <dsp:cNvPr id="0" name=""/>
        <dsp:cNvSpPr/>
      </dsp:nvSpPr>
      <dsp:spPr>
        <a:xfrm>
          <a:off x="2465267" y="4072832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CID</a:t>
          </a:r>
          <a:r>
            <a:rPr lang="fr-CH" sz="900" b="0" i="0" kern="1200"/>
            <a:t>  (Info for Decision-making)</a:t>
          </a:r>
        </a:p>
      </dsp:txBody>
      <dsp:txXfrm>
        <a:off x="2465267" y="4072832"/>
        <a:ext cx="819290" cy="409645"/>
      </dsp:txXfrm>
    </dsp:sp>
    <dsp:sp modelId="{B72B3584-B798-4C3E-9755-1C957FEAEF1F}">
      <dsp:nvSpPr>
        <dsp:cNvPr id="0" name=""/>
        <dsp:cNvSpPr/>
      </dsp:nvSpPr>
      <dsp:spPr>
        <a:xfrm>
          <a:off x="2465267" y="465452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CDC </a:t>
          </a:r>
          <a:r>
            <a:rPr lang="fr-CH" sz="900" b="0" i="0" kern="1200"/>
            <a:t>(Cap Dev &amp; Comm.)</a:t>
          </a:r>
        </a:p>
      </dsp:txBody>
      <dsp:txXfrm>
        <a:off x="2465267" y="4654528"/>
        <a:ext cx="819290" cy="409645"/>
      </dsp:txXfrm>
    </dsp:sp>
    <dsp:sp modelId="{67F212A0-378F-FE43-8B6E-8E7FA8A25F8D}">
      <dsp:nvSpPr>
        <dsp:cNvPr id="0" name=""/>
        <dsp:cNvSpPr/>
      </dsp:nvSpPr>
      <dsp:spPr>
        <a:xfrm>
          <a:off x="3251786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SC-DRR</a:t>
          </a:r>
          <a:endParaRPr lang="en-GB" sz="1400" kern="1200" dirty="0"/>
        </a:p>
      </dsp:txBody>
      <dsp:txXfrm>
        <a:off x="3251786" y="1164352"/>
        <a:ext cx="819290" cy="409645"/>
      </dsp:txXfrm>
    </dsp:sp>
    <dsp:sp modelId="{E20B1567-F7AB-B640-A8BC-24C40405B5FF}">
      <dsp:nvSpPr>
        <dsp:cNvPr id="0" name=""/>
        <dsp:cNvSpPr/>
      </dsp:nvSpPr>
      <dsp:spPr>
        <a:xfrm>
          <a:off x="3251786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ETs</a:t>
          </a:r>
          <a:endParaRPr lang="en-GB" sz="1200" kern="1200" dirty="0"/>
        </a:p>
      </dsp:txBody>
      <dsp:txXfrm>
        <a:off x="3251786" y="1746048"/>
        <a:ext cx="819290" cy="409645"/>
      </dsp:txXfrm>
    </dsp:sp>
    <dsp:sp modelId="{0654BFF0-52F5-4E5D-B55C-045E40E72AB5}">
      <dsp:nvSpPr>
        <dsp:cNvPr id="0" name=""/>
        <dsp:cNvSpPr/>
      </dsp:nvSpPr>
      <dsp:spPr>
        <a:xfrm>
          <a:off x="3456608" y="232774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EWS</a:t>
          </a:r>
          <a:endParaRPr lang="fr-CH" sz="900" b="0" i="0" kern="1200"/>
        </a:p>
      </dsp:txBody>
      <dsp:txXfrm>
        <a:off x="3456608" y="2327744"/>
        <a:ext cx="819290" cy="409645"/>
      </dsp:txXfrm>
    </dsp:sp>
    <dsp:sp modelId="{FF0A489B-2DC2-4D50-9774-587EB40855DF}">
      <dsp:nvSpPr>
        <dsp:cNvPr id="0" name=""/>
        <dsp:cNvSpPr/>
      </dsp:nvSpPr>
      <dsp:spPr>
        <a:xfrm>
          <a:off x="3456608" y="2909440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CHE</a:t>
          </a:r>
          <a:r>
            <a:rPr lang="fr-CH" sz="900" b="0" i="0" kern="1200"/>
            <a:t> (Cataloguing Hazardous Events)</a:t>
          </a:r>
        </a:p>
      </dsp:txBody>
      <dsp:txXfrm>
        <a:off x="3456608" y="2909440"/>
        <a:ext cx="819290" cy="409645"/>
      </dsp:txXfrm>
    </dsp:sp>
    <dsp:sp modelId="{75DC7FF3-99FA-4A43-A477-B7B7A4C07158}">
      <dsp:nvSpPr>
        <dsp:cNvPr id="0" name=""/>
        <dsp:cNvSpPr/>
      </dsp:nvSpPr>
      <dsp:spPr>
        <a:xfrm>
          <a:off x="3456608" y="3491136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WCM</a:t>
          </a:r>
          <a:r>
            <a:rPr lang="fr-CH" sz="900" b="0" i="0" kern="1200"/>
            <a:t> (Humanitarian)</a:t>
          </a:r>
        </a:p>
      </dsp:txBody>
      <dsp:txXfrm>
        <a:off x="3456608" y="3491136"/>
        <a:ext cx="819290" cy="409645"/>
      </dsp:txXfrm>
    </dsp:sp>
    <dsp:sp modelId="{3030C0A7-AC7A-48CA-A615-30DD1C1E344B}">
      <dsp:nvSpPr>
        <dsp:cNvPr id="0" name=""/>
        <dsp:cNvSpPr/>
      </dsp:nvSpPr>
      <dsp:spPr>
        <a:xfrm>
          <a:off x="3456608" y="4072832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MTG</a:t>
          </a:r>
          <a:r>
            <a:rPr lang="fr-CH" sz="900" b="0" i="0" kern="1200"/>
            <a:t> (Tech. Guides)</a:t>
          </a:r>
        </a:p>
      </dsp:txBody>
      <dsp:txXfrm>
        <a:off x="3456608" y="4072832"/>
        <a:ext cx="819290" cy="409645"/>
      </dsp:txXfrm>
    </dsp:sp>
    <dsp:sp modelId="{3B707225-FAC9-40A1-8AD6-BAF3048062E0}">
      <dsp:nvSpPr>
        <dsp:cNvPr id="0" name=""/>
        <dsp:cNvSpPr/>
      </dsp:nvSpPr>
      <dsp:spPr>
        <a:xfrm>
          <a:off x="3456608" y="465452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GSD</a:t>
          </a:r>
          <a:r>
            <a:rPr lang="fr-CH" sz="900" b="0" i="0" kern="1200"/>
            <a:t> (General Service Delivery) </a:t>
          </a:r>
        </a:p>
      </dsp:txBody>
      <dsp:txXfrm>
        <a:off x="3456608" y="4654528"/>
        <a:ext cx="819290" cy="409645"/>
      </dsp:txXfrm>
    </dsp:sp>
    <dsp:sp modelId="{C73614DD-E6E6-4912-81A1-8CAD5268A7F5}">
      <dsp:nvSpPr>
        <dsp:cNvPr id="0" name=""/>
        <dsp:cNvSpPr/>
      </dsp:nvSpPr>
      <dsp:spPr>
        <a:xfrm>
          <a:off x="4243127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SC-HYD</a:t>
          </a:r>
          <a:endParaRPr lang="en-CH" sz="1400" kern="1200" dirty="0"/>
        </a:p>
      </dsp:txBody>
      <dsp:txXfrm>
        <a:off x="4243127" y="1164352"/>
        <a:ext cx="819290" cy="409645"/>
      </dsp:txXfrm>
    </dsp:sp>
    <dsp:sp modelId="{A2910242-A3BE-4272-86B9-88E8E407CAAB}">
      <dsp:nvSpPr>
        <dsp:cNvPr id="0" name=""/>
        <dsp:cNvSpPr/>
      </dsp:nvSpPr>
      <dsp:spPr>
        <a:xfrm>
          <a:off x="4243127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14 activities</a:t>
          </a:r>
          <a:endParaRPr lang="en-CH" sz="1200" kern="1200" dirty="0"/>
        </a:p>
      </dsp:txBody>
      <dsp:txXfrm>
        <a:off x="4243127" y="1746048"/>
        <a:ext cx="819290" cy="409645"/>
      </dsp:txXfrm>
    </dsp:sp>
    <dsp:sp modelId="{F7D50ADD-7E66-46AB-8348-3E24897D9060}">
      <dsp:nvSpPr>
        <dsp:cNvPr id="0" name=""/>
        <dsp:cNvSpPr/>
      </dsp:nvSpPr>
      <dsp:spPr>
        <a:xfrm>
          <a:off x="4447949" y="2327744"/>
          <a:ext cx="819290" cy="1434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Handled by teams formed by SC-HYD members and supported by Associated Experts as necessary</a:t>
          </a:r>
          <a:endParaRPr lang="en-US" sz="900" kern="1200" dirty="0"/>
        </a:p>
      </dsp:txBody>
      <dsp:txXfrm>
        <a:off x="4447949" y="2327744"/>
        <a:ext cx="819290" cy="1434052"/>
      </dsp:txXfrm>
    </dsp:sp>
    <dsp:sp modelId="{E77DF643-94BD-4766-A2F5-DE7AF5B951AF}">
      <dsp:nvSpPr>
        <dsp:cNvPr id="0" name=""/>
        <dsp:cNvSpPr/>
      </dsp:nvSpPr>
      <dsp:spPr>
        <a:xfrm>
          <a:off x="5234468" y="1164352"/>
          <a:ext cx="819290" cy="4096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SC-MMO</a:t>
          </a:r>
          <a:endParaRPr lang="en-CH" sz="1400" kern="1200" dirty="0"/>
        </a:p>
      </dsp:txBody>
      <dsp:txXfrm>
        <a:off x="5234468" y="1164352"/>
        <a:ext cx="819290" cy="409645"/>
      </dsp:txXfrm>
    </dsp:sp>
    <dsp:sp modelId="{44C7B4C9-1100-4C51-8B51-8AF4393800AB}">
      <dsp:nvSpPr>
        <dsp:cNvPr id="0" name=""/>
        <dsp:cNvSpPr/>
      </dsp:nvSpPr>
      <dsp:spPr>
        <a:xfrm>
          <a:off x="5234468" y="174604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200" kern="1200"/>
            <a:t>ETs</a:t>
          </a:r>
          <a:endParaRPr lang="en-CH" sz="1200" kern="1200" dirty="0"/>
        </a:p>
      </dsp:txBody>
      <dsp:txXfrm>
        <a:off x="5234468" y="1746048"/>
        <a:ext cx="819290" cy="409645"/>
      </dsp:txXfrm>
    </dsp:sp>
    <dsp:sp modelId="{E245ADDF-E33D-4E42-84B3-3EE1A5B1776A}">
      <dsp:nvSpPr>
        <dsp:cNvPr id="0" name=""/>
        <dsp:cNvSpPr/>
      </dsp:nvSpPr>
      <dsp:spPr>
        <a:xfrm>
          <a:off x="5439290" y="2327744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1" i="0" kern="1200" dirty="0"/>
            <a:t>CER </a:t>
          </a:r>
          <a:r>
            <a:rPr lang="en-US" sz="900" b="0" i="0" kern="1200" dirty="0"/>
            <a:t>(Coastal and Emergency Response)</a:t>
          </a:r>
        </a:p>
      </dsp:txBody>
      <dsp:txXfrm>
        <a:off x="5439290" y="2327744"/>
        <a:ext cx="819290" cy="409645"/>
      </dsp:txXfrm>
    </dsp:sp>
    <dsp:sp modelId="{1EFB58E8-DFFA-4D19-9AF6-AC8740805A5F}">
      <dsp:nvSpPr>
        <dsp:cNvPr id="0" name=""/>
        <dsp:cNvSpPr/>
      </dsp:nvSpPr>
      <dsp:spPr>
        <a:xfrm>
          <a:off x="5439290" y="2909440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 dirty="0"/>
            <a:t>MS </a:t>
          </a:r>
          <a:r>
            <a:rPr lang="fr-CH" sz="900" b="0" i="0" kern="1200" dirty="0"/>
            <a:t>(Maritime </a:t>
          </a:r>
          <a:r>
            <a:rPr lang="fr-CH" sz="900" b="0" i="0" kern="1200" dirty="0" err="1"/>
            <a:t>Safety</a:t>
          </a:r>
          <a:r>
            <a:rPr lang="fr-CH" sz="900" b="0" i="0" kern="1200" dirty="0"/>
            <a:t>)</a:t>
          </a:r>
        </a:p>
      </dsp:txBody>
      <dsp:txXfrm>
        <a:off x="5439290" y="2909440"/>
        <a:ext cx="819290" cy="409645"/>
      </dsp:txXfrm>
    </dsp:sp>
    <dsp:sp modelId="{E8DA3F5B-8414-4EB3-A0A8-391A496E68DC}">
      <dsp:nvSpPr>
        <dsp:cNvPr id="0" name=""/>
        <dsp:cNvSpPr/>
      </dsp:nvSpPr>
      <dsp:spPr>
        <a:xfrm>
          <a:off x="5439290" y="3491136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MOR</a:t>
          </a:r>
          <a:r>
            <a:rPr lang="fr-CH" sz="900" b="0" i="0" kern="1200"/>
            <a:t> (MetOcean Requirements)</a:t>
          </a:r>
        </a:p>
      </dsp:txBody>
      <dsp:txXfrm>
        <a:off x="5439290" y="3491136"/>
        <a:ext cx="819290" cy="409645"/>
      </dsp:txXfrm>
    </dsp:sp>
    <dsp:sp modelId="{32B17B07-CDCA-48EB-A75B-4CE1CBB91B89}">
      <dsp:nvSpPr>
        <dsp:cNvPr id="0" name=""/>
        <dsp:cNvSpPr/>
      </dsp:nvSpPr>
      <dsp:spPr>
        <a:xfrm>
          <a:off x="5439290" y="4072832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1" i="0" kern="1200"/>
            <a:t>CCD</a:t>
          </a:r>
          <a:r>
            <a:rPr lang="en-US" sz="900" b="0" i="0" kern="1200"/>
            <a:t> (Competencies   and Cap Dev)</a:t>
          </a:r>
        </a:p>
      </dsp:txBody>
      <dsp:txXfrm>
        <a:off x="5439290" y="4072832"/>
        <a:ext cx="819290" cy="409645"/>
      </dsp:txXfrm>
    </dsp:sp>
    <dsp:sp modelId="{8895F342-6441-4571-AE2D-C26D3425B602}">
      <dsp:nvSpPr>
        <dsp:cNvPr id="0" name=""/>
        <dsp:cNvSpPr/>
      </dsp:nvSpPr>
      <dsp:spPr>
        <a:xfrm>
          <a:off x="5439290" y="4654528"/>
          <a:ext cx="819290" cy="409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900" b="1" i="0" kern="1200"/>
            <a:t>AG-WWMIWS-SubC</a:t>
          </a:r>
          <a:endParaRPr lang="fr-CH" sz="900" b="0" i="0" kern="1200"/>
        </a:p>
      </dsp:txBody>
      <dsp:txXfrm>
        <a:off x="5439290" y="4654528"/>
        <a:ext cx="819290" cy="409645"/>
      </dsp:txXfrm>
    </dsp:sp>
    <dsp:sp modelId="{AADF6D72-5841-4559-AC20-588D8F346B97}">
      <dsp:nvSpPr>
        <dsp:cNvPr id="0" name=""/>
        <dsp:cNvSpPr/>
      </dsp:nvSpPr>
      <dsp:spPr>
        <a:xfrm>
          <a:off x="6225809" y="1164352"/>
          <a:ext cx="819290" cy="40964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SG-ENE</a:t>
          </a:r>
          <a:endParaRPr lang="en-CH" sz="1400" kern="1200" dirty="0"/>
        </a:p>
      </dsp:txBody>
      <dsp:txXfrm>
        <a:off x="6225809" y="1164352"/>
        <a:ext cx="819290" cy="409645"/>
      </dsp:txXfrm>
    </dsp:sp>
    <dsp:sp modelId="{1BE7DFCA-9315-4B8F-B2E8-EDA3DF27E74B}">
      <dsp:nvSpPr>
        <dsp:cNvPr id="0" name=""/>
        <dsp:cNvSpPr/>
      </dsp:nvSpPr>
      <dsp:spPr>
        <a:xfrm>
          <a:off x="7217150" y="1164352"/>
          <a:ext cx="819290" cy="40964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SG-HEA</a:t>
          </a:r>
          <a:endParaRPr lang="en-CH" sz="1400" kern="1200" dirty="0"/>
        </a:p>
      </dsp:txBody>
      <dsp:txXfrm>
        <a:off x="7217150" y="1164352"/>
        <a:ext cx="819290" cy="409645"/>
      </dsp:txXfrm>
    </dsp:sp>
    <dsp:sp modelId="{FD8E382C-FE7D-47A6-A358-BBE9E94F94F9}">
      <dsp:nvSpPr>
        <dsp:cNvPr id="0" name=""/>
        <dsp:cNvSpPr/>
      </dsp:nvSpPr>
      <dsp:spPr>
        <a:xfrm>
          <a:off x="8208491" y="1164352"/>
          <a:ext cx="819290" cy="40964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400" kern="1200"/>
            <a:t>SG-URB</a:t>
          </a:r>
          <a:endParaRPr lang="en-CH" sz="1400" kern="1200" dirty="0"/>
        </a:p>
      </dsp:txBody>
      <dsp:txXfrm>
        <a:off x="8208491" y="1164352"/>
        <a:ext cx="819290" cy="409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7790-C7B0-4B82-852E-CA52B96688D9}">
      <dsp:nvSpPr>
        <dsp:cNvPr id="0" name=""/>
        <dsp:cNvSpPr/>
      </dsp:nvSpPr>
      <dsp:spPr>
        <a:xfrm>
          <a:off x="0" y="36178"/>
          <a:ext cx="964258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500" i="0" kern="1200" baseline="0"/>
            <a:t>SERCOM counts 130 Members</a:t>
          </a:r>
          <a:endParaRPr lang="en-US" sz="2500" kern="1200"/>
        </a:p>
      </dsp:txBody>
      <dsp:txXfrm>
        <a:off x="29271" y="65449"/>
        <a:ext cx="9584044" cy="541083"/>
      </dsp:txXfrm>
    </dsp:sp>
    <dsp:sp modelId="{3DD1C807-C051-40AD-9DB8-48A6CE96B77B}">
      <dsp:nvSpPr>
        <dsp:cNvPr id="0" name=""/>
        <dsp:cNvSpPr/>
      </dsp:nvSpPr>
      <dsp:spPr>
        <a:xfrm>
          <a:off x="0" y="707803"/>
          <a:ext cx="964258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500" kern="1200"/>
            <a:t>72 WMO Members are represented in the SERCOM Subsidiary bodies </a:t>
          </a:r>
          <a:endParaRPr lang="en-US" sz="2500" kern="1200"/>
        </a:p>
      </dsp:txBody>
      <dsp:txXfrm>
        <a:off x="29271" y="737074"/>
        <a:ext cx="9584044" cy="541083"/>
      </dsp:txXfrm>
    </dsp:sp>
    <dsp:sp modelId="{FDE1CD18-346A-450C-90A2-0A3BA5BB4253}">
      <dsp:nvSpPr>
        <dsp:cNvPr id="0" name=""/>
        <dsp:cNvSpPr/>
      </dsp:nvSpPr>
      <dsp:spPr>
        <a:xfrm>
          <a:off x="0" y="1379428"/>
          <a:ext cx="964258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500" kern="1200" dirty="0"/>
            <a:t>Important experts turnover; c</a:t>
          </a:r>
          <a:r>
            <a:rPr lang="fr-CH" sz="2500" kern="1200" dirty="0"/>
            <a:t>ha</a:t>
          </a:r>
          <a:r>
            <a:rPr lang="en-CH" sz="2500" kern="1200" dirty="0" err="1"/>
            <a:t>nges</a:t>
          </a:r>
          <a:r>
            <a:rPr lang="en-CH" sz="2500" kern="1200" dirty="0"/>
            <a:t> in the Management Group</a:t>
          </a:r>
          <a:endParaRPr lang="en-US" sz="2500" kern="1200" dirty="0"/>
        </a:p>
      </dsp:txBody>
      <dsp:txXfrm>
        <a:off x="29271" y="1408699"/>
        <a:ext cx="9584044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A8E1-A0A7-46AC-9E7F-8B67DD7A4E88}">
      <dsp:nvSpPr>
        <dsp:cNvPr id="0" name=""/>
        <dsp:cNvSpPr/>
      </dsp:nvSpPr>
      <dsp:spPr>
        <a:xfrm>
          <a:off x="2453776" y="565341"/>
          <a:ext cx="4375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59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2660870" y="608720"/>
        <a:ext cx="23409" cy="4681"/>
      </dsp:txXfrm>
    </dsp:sp>
    <dsp:sp modelId="{DFE40E04-61DC-48BD-AA5E-9FEA413EDF57}">
      <dsp:nvSpPr>
        <dsp:cNvPr id="0" name=""/>
        <dsp:cNvSpPr/>
      </dsp:nvSpPr>
      <dsp:spPr>
        <a:xfrm>
          <a:off x="419933" y="368"/>
          <a:ext cx="2035642" cy="122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SERCOM-2</a:t>
          </a:r>
          <a:endParaRPr lang="fr-CH" sz="2200" kern="1200" dirty="0"/>
        </a:p>
      </dsp:txBody>
      <dsp:txXfrm>
        <a:off x="419933" y="368"/>
        <a:ext cx="2035642" cy="1221385"/>
      </dsp:txXfrm>
    </dsp:sp>
    <dsp:sp modelId="{AF4165E3-F735-4235-AC34-05AA5134D65C}">
      <dsp:nvSpPr>
        <dsp:cNvPr id="0" name=""/>
        <dsp:cNvSpPr/>
      </dsp:nvSpPr>
      <dsp:spPr>
        <a:xfrm>
          <a:off x="1437754" y="1219954"/>
          <a:ext cx="2503840" cy="437597"/>
        </a:xfrm>
        <a:custGeom>
          <a:avLst/>
          <a:gdLst/>
          <a:ahLst/>
          <a:cxnLst/>
          <a:rect l="0" t="0" r="0" b="0"/>
          <a:pathLst>
            <a:path>
              <a:moveTo>
                <a:pt x="2503840" y="0"/>
              </a:moveTo>
              <a:lnTo>
                <a:pt x="2503840" y="235898"/>
              </a:lnTo>
              <a:lnTo>
                <a:pt x="0" y="235898"/>
              </a:lnTo>
              <a:lnTo>
                <a:pt x="0" y="43759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2200" kern="1200"/>
        </a:p>
      </dsp:txBody>
      <dsp:txXfrm>
        <a:off x="2625994" y="1436412"/>
        <a:ext cx="127361" cy="4681"/>
      </dsp:txXfrm>
    </dsp:sp>
    <dsp:sp modelId="{EBB951DF-A41D-4E18-B6B0-7C78C9478BB3}">
      <dsp:nvSpPr>
        <dsp:cNvPr id="0" name=""/>
        <dsp:cNvSpPr/>
      </dsp:nvSpPr>
      <dsp:spPr>
        <a:xfrm>
          <a:off x="2923773" y="368"/>
          <a:ext cx="2035642" cy="122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INFCOM-2</a:t>
          </a:r>
        </a:p>
      </dsp:txBody>
      <dsp:txXfrm>
        <a:off x="2923773" y="368"/>
        <a:ext cx="2035642" cy="1221385"/>
      </dsp:txXfrm>
    </dsp:sp>
    <dsp:sp modelId="{A052F93B-81F3-4420-9D65-0D3F281A3F6A}">
      <dsp:nvSpPr>
        <dsp:cNvPr id="0" name=""/>
        <dsp:cNvSpPr/>
      </dsp:nvSpPr>
      <dsp:spPr>
        <a:xfrm>
          <a:off x="2453776" y="2254925"/>
          <a:ext cx="4375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59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2660870" y="2298304"/>
        <a:ext cx="23409" cy="4681"/>
      </dsp:txXfrm>
    </dsp:sp>
    <dsp:sp modelId="{CC646F7C-7B5B-4DB4-9003-F181716D0051}">
      <dsp:nvSpPr>
        <dsp:cNvPr id="0" name=""/>
        <dsp:cNvSpPr/>
      </dsp:nvSpPr>
      <dsp:spPr>
        <a:xfrm>
          <a:off x="419933" y="1689952"/>
          <a:ext cx="2035642" cy="122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EC-76</a:t>
          </a:r>
          <a:endParaRPr lang="fr-CH" sz="2200" kern="1200" dirty="0"/>
        </a:p>
      </dsp:txBody>
      <dsp:txXfrm>
        <a:off x="419933" y="1689952"/>
        <a:ext cx="2035642" cy="1221385"/>
      </dsp:txXfrm>
    </dsp:sp>
    <dsp:sp modelId="{464ECAC2-1272-4EF7-B46D-288E0C25B3BA}">
      <dsp:nvSpPr>
        <dsp:cNvPr id="0" name=""/>
        <dsp:cNvSpPr/>
      </dsp:nvSpPr>
      <dsp:spPr>
        <a:xfrm>
          <a:off x="1437754" y="2909537"/>
          <a:ext cx="2503840" cy="437597"/>
        </a:xfrm>
        <a:custGeom>
          <a:avLst/>
          <a:gdLst/>
          <a:ahLst/>
          <a:cxnLst/>
          <a:rect l="0" t="0" r="0" b="0"/>
          <a:pathLst>
            <a:path>
              <a:moveTo>
                <a:pt x="2503840" y="0"/>
              </a:moveTo>
              <a:lnTo>
                <a:pt x="2503840" y="235898"/>
              </a:lnTo>
              <a:lnTo>
                <a:pt x="0" y="235898"/>
              </a:lnTo>
              <a:lnTo>
                <a:pt x="0" y="43759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2625994" y="3125995"/>
        <a:ext cx="127361" cy="4681"/>
      </dsp:txXfrm>
    </dsp:sp>
    <dsp:sp modelId="{57D0889C-5CD2-4F1F-B08C-6C4DD17A87D3}">
      <dsp:nvSpPr>
        <dsp:cNvPr id="0" name=""/>
        <dsp:cNvSpPr/>
      </dsp:nvSpPr>
      <dsp:spPr>
        <a:xfrm>
          <a:off x="2923773" y="1689952"/>
          <a:ext cx="2035642" cy="122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Cg-19</a:t>
          </a:r>
          <a:endParaRPr lang="fr-CH" sz="2200" kern="1200" dirty="0"/>
        </a:p>
      </dsp:txBody>
      <dsp:txXfrm>
        <a:off x="2923773" y="1689952"/>
        <a:ext cx="2035642" cy="1221385"/>
      </dsp:txXfrm>
    </dsp:sp>
    <dsp:sp modelId="{5CEBA415-1E32-4801-9834-1BFAB1279C0F}">
      <dsp:nvSpPr>
        <dsp:cNvPr id="0" name=""/>
        <dsp:cNvSpPr/>
      </dsp:nvSpPr>
      <dsp:spPr>
        <a:xfrm>
          <a:off x="2453776" y="3944508"/>
          <a:ext cx="4375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59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2660870" y="3987887"/>
        <a:ext cx="23409" cy="4681"/>
      </dsp:txXfrm>
    </dsp:sp>
    <dsp:sp modelId="{18325B98-0186-44E6-9032-ED45B7CF7BBB}">
      <dsp:nvSpPr>
        <dsp:cNvPr id="0" name=""/>
        <dsp:cNvSpPr/>
      </dsp:nvSpPr>
      <dsp:spPr>
        <a:xfrm>
          <a:off x="419933" y="3379535"/>
          <a:ext cx="2035642" cy="1221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EC-77</a:t>
          </a:r>
          <a:endParaRPr lang="fr-CH" sz="2200" kern="1200" dirty="0"/>
        </a:p>
      </dsp:txBody>
      <dsp:txXfrm>
        <a:off x="419933" y="3379535"/>
        <a:ext cx="2035642" cy="1221385"/>
      </dsp:txXfrm>
    </dsp:sp>
    <dsp:sp modelId="{5D6CFE69-2847-4787-82BA-566556435201}">
      <dsp:nvSpPr>
        <dsp:cNvPr id="0" name=""/>
        <dsp:cNvSpPr/>
      </dsp:nvSpPr>
      <dsp:spPr>
        <a:xfrm>
          <a:off x="2923773" y="3379535"/>
          <a:ext cx="2035642" cy="122138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SERCOM-3</a:t>
          </a:r>
        </a:p>
      </dsp:txBody>
      <dsp:txXfrm>
        <a:off x="2923773" y="3379535"/>
        <a:ext cx="2035642" cy="1221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456C-2EA6-44F7-9393-DDFECC228B77}">
      <dsp:nvSpPr>
        <dsp:cNvPr id="0" name=""/>
        <dsp:cNvSpPr/>
      </dsp:nvSpPr>
      <dsp:spPr>
        <a:xfrm>
          <a:off x="2464695" y="550272"/>
          <a:ext cx="42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507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2665840" y="593711"/>
        <a:ext cx="22783" cy="4561"/>
      </dsp:txXfrm>
    </dsp:sp>
    <dsp:sp modelId="{9CA0EBC0-192A-4B88-A591-D177FA04F18F}">
      <dsp:nvSpPr>
        <dsp:cNvPr id="0" name=""/>
        <dsp:cNvSpPr/>
      </dsp:nvSpPr>
      <dsp:spPr>
        <a:xfrm>
          <a:off x="485300" y="1633"/>
          <a:ext cx="1981194" cy="11887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Regular Execs and MG meetings</a:t>
          </a:r>
          <a:endParaRPr lang="fr-CH" sz="2200" kern="1200" dirty="0"/>
        </a:p>
      </dsp:txBody>
      <dsp:txXfrm>
        <a:off x="485300" y="1633"/>
        <a:ext cx="1981194" cy="1188716"/>
      </dsp:txXfrm>
    </dsp:sp>
    <dsp:sp modelId="{2804F12B-1385-4DCD-8D61-102642AB0AC2}">
      <dsp:nvSpPr>
        <dsp:cNvPr id="0" name=""/>
        <dsp:cNvSpPr/>
      </dsp:nvSpPr>
      <dsp:spPr>
        <a:xfrm>
          <a:off x="4901564" y="550272"/>
          <a:ext cx="425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507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200" kern="1200"/>
        </a:p>
      </dsp:txBody>
      <dsp:txXfrm>
        <a:off x="5102709" y="593711"/>
        <a:ext cx="22783" cy="4561"/>
      </dsp:txXfrm>
    </dsp:sp>
    <dsp:sp modelId="{D0447EC0-FEAD-4E76-BAC2-AFD17CC5535E}">
      <dsp:nvSpPr>
        <dsp:cNvPr id="0" name=""/>
        <dsp:cNvSpPr/>
      </dsp:nvSpPr>
      <dsp:spPr>
        <a:xfrm>
          <a:off x="2922169" y="1633"/>
          <a:ext cx="1981194" cy="11887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Second F2F MG meeting</a:t>
          </a:r>
          <a:endParaRPr lang="fr-CH" sz="2200" kern="1200" dirty="0"/>
        </a:p>
      </dsp:txBody>
      <dsp:txXfrm>
        <a:off x="2922169" y="1633"/>
        <a:ext cx="1981194" cy="1188716"/>
      </dsp:txXfrm>
    </dsp:sp>
    <dsp:sp modelId="{381B98DF-94BD-4487-9BC1-C2EA3A102A28}">
      <dsp:nvSpPr>
        <dsp:cNvPr id="0" name=""/>
        <dsp:cNvSpPr/>
      </dsp:nvSpPr>
      <dsp:spPr>
        <a:xfrm>
          <a:off x="5359038" y="1633"/>
          <a:ext cx="1981194" cy="1188716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 dirty="0"/>
            <a:t>SERCOM-3</a:t>
          </a:r>
        </a:p>
      </dsp:txBody>
      <dsp:txXfrm>
        <a:off x="5359038" y="1633"/>
        <a:ext cx="1981194" cy="1188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DA7B7-5639-4EC9-8FE9-687984175045}">
      <dsp:nvSpPr>
        <dsp:cNvPr id="0" name=""/>
        <dsp:cNvSpPr/>
      </dsp:nvSpPr>
      <dsp:spPr>
        <a:xfrm>
          <a:off x="0" y="1143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i="0" kern="1200" baseline="0" dirty="0"/>
            <a:t>1</a:t>
          </a:r>
          <a:r>
            <a:rPr lang="en-CH" sz="1600" b="1" i="0" kern="1200" baseline="0" dirty="0"/>
            <a:t>. </a:t>
          </a:r>
          <a:r>
            <a:rPr lang="en-CH" sz="1600" i="0" kern="1200" baseline="0" dirty="0"/>
            <a:t>EW4All initiative as a key driver of all activities</a:t>
          </a:r>
          <a:endParaRPr lang="en-US" sz="1600" kern="1200" dirty="0"/>
        </a:p>
      </dsp:txBody>
      <dsp:txXfrm>
        <a:off x="19019" y="30458"/>
        <a:ext cx="6936510" cy="351571"/>
      </dsp:txXfrm>
    </dsp:sp>
    <dsp:sp modelId="{A8F76D3E-0676-4D6D-8A1D-64C0A591909A}">
      <dsp:nvSpPr>
        <dsp:cNvPr id="0" name=""/>
        <dsp:cNvSpPr/>
      </dsp:nvSpPr>
      <dsp:spPr>
        <a:xfrm>
          <a:off x="0" y="45288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2</a:t>
          </a:r>
          <a:r>
            <a:rPr lang="en-CH" sz="1600" b="1" kern="1200" dirty="0"/>
            <a:t>. </a:t>
          </a:r>
          <a:r>
            <a:rPr lang="fr-CH" sz="1600" kern="1200" dirty="0"/>
            <a:t>GMAS,</a:t>
          </a:r>
          <a:r>
            <a:rPr lang="en-CH" sz="1600" kern="1200" dirty="0"/>
            <a:t> </a:t>
          </a:r>
          <a:r>
            <a:rPr lang="fr-CH" sz="1600" kern="1200" dirty="0"/>
            <a:t>UNDRR </a:t>
          </a:r>
          <a:r>
            <a:rPr lang="en-CH" sz="1600" kern="1200" dirty="0"/>
            <a:t>and</a:t>
          </a:r>
          <a:r>
            <a:rPr lang="fr-CH" sz="1600" kern="1200" dirty="0"/>
            <a:t> WMO Coordination </a:t>
          </a:r>
          <a:endParaRPr lang="en-US" sz="1600" kern="1200" dirty="0"/>
        </a:p>
      </dsp:txBody>
      <dsp:txXfrm>
        <a:off x="19019" y="471908"/>
        <a:ext cx="6936510" cy="351571"/>
      </dsp:txXfrm>
    </dsp:sp>
    <dsp:sp modelId="{DFA83705-DF4C-4A20-B6E1-074D3C180CB5}">
      <dsp:nvSpPr>
        <dsp:cNvPr id="0" name=""/>
        <dsp:cNvSpPr/>
      </dsp:nvSpPr>
      <dsp:spPr>
        <a:xfrm>
          <a:off x="0" y="89433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i="0" kern="1200" baseline="0" dirty="0"/>
            <a:t>3</a:t>
          </a:r>
          <a:r>
            <a:rPr lang="en-CH" sz="1600" b="1" kern="1200" dirty="0"/>
            <a:t>. </a:t>
          </a:r>
          <a:r>
            <a:rPr lang="en-US" sz="1600" kern="1200" dirty="0"/>
            <a:t>WMO Strategy on Service Delivery</a:t>
          </a:r>
        </a:p>
      </dsp:txBody>
      <dsp:txXfrm>
        <a:off x="19019" y="913358"/>
        <a:ext cx="6936510" cy="351571"/>
      </dsp:txXfrm>
    </dsp:sp>
    <dsp:sp modelId="{DC033CC4-7072-4472-BC54-D3FD5D81722E}">
      <dsp:nvSpPr>
        <dsp:cNvPr id="0" name=""/>
        <dsp:cNvSpPr/>
      </dsp:nvSpPr>
      <dsp:spPr>
        <a:xfrm>
          <a:off x="0" y="133578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4</a:t>
          </a:r>
          <a:r>
            <a:rPr lang="en-CH" sz="1600" b="1" kern="1200" dirty="0"/>
            <a:t>. </a:t>
          </a:r>
          <a:r>
            <a:rPr lang="en-US" sz="1600" kern="1200" dirty="0"/>
            <a:t>WMO Vision and Strategy for Hydrology and its associated Plan of Action</a:t>
          </a:r>
        </a:p>
      </dsp:txBody>
      <dsp:txXfrm>
        <a:off x="19019" y="1354808"/>
        <a:ext cx="6936510" cy="351571"/>
      </dsp:txXfrm>
    </dsp:sp>
    <dsp:sp modelId="{01BF4935-BB1E-46B3-A5F7-F6EA655B0696}">
      <dsp:nvSpPr>
        <dsp:cNvPr id="0" name=""/>
        <dsp:cNvSpPr/>
      </dsp:nvSpPr>
      <dsp:spPr>
        <a:xfrm>
          <a:off x="0" y="177723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i="0" kern="1200" baseline="0" dirty="0"/>
            <a:t>5</a:t>
          </a:r>
          <a:r>
            <a:rPr lang="en-CH" sz="1600" b="1" i="0" kern="1200" baseline="0" dirty="0"/>
            <a:t>. </a:t>
          </a:r>
          <a:r>
            <a:rPr lang="en-US" sz="1600" i="0" kern="1200" baseline="0" dirty="0"/>
            <a:t>Contributions to the WMO Strategic Plan 2024-27</a:t>
          </a:r>
          <a:endParaRPr lang="en-US" sz="1600" kern="1200" dirty="0"/>
        </a:p>
      </dsp:txBody>
      <dsp:txXfrm>
        <a:off x="19019" y="1796258"/>
        <a:ext cx="6936510" cy="351571"/>
      </dsp:txXfrm>
    </dsp:sp>
    <dsp:sp modelId="{63B1304F-6EEB-4142-95A0-DEC3B4EEA47F}">
      <dsp:nvSpPr>
        <dsp:cNvPr id="0" name=""/>
        <dsp:cNvSpPr/>
      </dsp:nvSpPr>
      <dsp:spPr>
        <a:xfrm>
          <a:off x="0" y="221868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6</a:t>
          </a:r>
          <a:r>
            <a:rPr lang="en-CH" sz="1600" b="1" kern="1200" dirty="0"/>
            <a:t>. </a:t>
          </a:r>
          <a:r>
            <a:rPr lang="en-US" sz="1600" kern="1200" dirty="0"/>
            <a:t>Improving expertise/regional/gender &amp;</a:t>
          </a:r>
          <a:r>
            <a:rPr lang="en-CH" sz="1600" kern="1200" dirty="0"/>
            <a:t> </a:t>
          </a:r>
          <a:r>
            <a:rPr lang="en-US" sz="1600" kern="1200" dirty="0"/>
            <a:t>early career scientist balance</a:t>
          </a:r>
        </a:p>
      </dsp:txBody>
      <dsp:txXfrm>
        <a:off x="19019" y="2237708"/>
        <a:ext cx="6936510" cy="351571"/>
      </dsp:txXfrm>
    </dsp:sp>
    <dsp:sp modelId="{E3AE14EA-4B8F-4EF7-8B60-870DAC1D3C6E}">
      <dsp:nvSpPr>
        <dsp:cNvPr id="0" name=""/>
        <dsp:cNvSpPr/>
      </dsp:nvSpPr>
      <dsp:spPr>
        <a:xfrm>
          <a:off x="0" y="266013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7. </a:t>
          </a:r>
          <a:r>
            <a:rPr lang="en-CH" sz="1600" i="0" kern="1200" baseline="0" dirty="0"/>
            <a:t>Contributions to </a:t>
          </a:r>
          <a:r>
            <a:rPr lang="en-US" sz="1600" b="0" i="0" kern="1200" dirty="0"/>
            <a:t>WMO Integrated Processing and Prediction System (WIPPS)</a:t>
          </a:r>
          <a:endParaRPr lang="en-US" sz="1600" kern="1200" dirty="0"/>
        </a:p>
      </dsp:txBody>
      <dsp:txXfrm>
        <a:off x="19019" y="2679158"/>
        <a:ext cx="6936510" cy="351571"/>
      </dsp:txXfrm>
    </dsp:sp>
    <dsp:sp modelId="{9916FDF9-E0EB-46F1-8A48-C12BBE3BD529}">
      <dsp:nvSpPr>
        <dsp:cNvPr id="0" name=""/>
        <dsp:cNvSpPr/>
      </dsp:nvSpPr>
      <dsp:spPr>
        <a:xfrm>
          <a:off x="0" y="310158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8. </a:t>
          </a:r>
          <a:r>
            <a:rPr lang="en-US" sz="1600" i="0" kern="1200" baseline="0" dirty="0"/>
            <a:t>Nextgen Global Framework for Climate Services (GFCS)</a:t>
          </a:r>
          <a:endParaRPr lang="en-US" sz="1600" kern="1200" dirty="0"/>
        </a:p>
      </dsp:txBody>
      <dsp:txXfrm>
        <a:off x="19019" y="3120608"/>
        <a:ext cx="6936510" cy="351571"/>
      </dsp:txXfrm>
    </dsp:sp>
    <dsp:sp modelId="{F30B0B7D-8F43-4574-98CF-24F434856331}">
      <dsp:nvSpPr>
        <dsp:cNvPr id="0" name=""/>
        <dsp:cNvSpPr/>
      </dsp:nvSpPr>
      <dsp:spPr>
        <a:xfrm>
          <a:off x="0" y="354303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9. </a:t>
          </a:r>
          <a:r>
            <a:rPr lang="en-US" sz="1600" i="0" kern="1200" baseline="0" dirty="0"/>
            <a:t>EC-PHORS (Polar &amp; High Mountains) X-sector services</a:t>
          </a:r>
          <a:endParaRPr lang="en-US" sz="1600" kern="1200" dirty="0"/>
        </a:p>
      </dsp:txBody>
      <dsp:txXfrm>
        <a:off x="19019" y="3562058"/>
        <a:ext cx="6936510" cy="351571"/>
      </dsp:txXfrm>
    </dsp:sp>
    <dsp:sp modelId="{A6C21201-0E08-4941-B711-5DB64FD8881B}">
      <dsp:nvSpPr>
        <dsp:cNvPr id="0" name=""/>
        <dsp:cNvSpPr/>
      </dsp:nvSpPr>
      <dsp:spPr>
        <a:xfrm>
          <a:off x="0" y="3984489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10. </a:t>
          </a:r>
          <a:r>
            <a:rPr lang="en-US" sz="1600" i="0" kern="1200" baseline="0" dirty="0"/>
            <a:t>Supporting INFCOM’s implementation of the WMO Unified Data Policy</a:t>
          </a:r>
          <a:endParaRPr lang="en-US" sz="1600" kern="1200" dirty="0"/>
        </a:p>
      </dsp:txBody>
      <dsp:txXfrm>
        <a:off x="19019" y="4003508"/>
        <a:ext cx="6936510" cy="351571"/>
      </dsp:txXfrm>
    </dsp:sp>
    <dsp:sp modelId="{19AA4300-4CD7-420D-885A-A3E310489A12}">
      <dsp:nvSpPr>
        <dsp:cNvPr id="0" name=""/>
        <dsp:cNvSpPr/>
      </dsp:nvSpPr>
      <dsp:spPr>
        <a:xfrm>
          <a:off x="0" y="4425938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11. </a:t>
          </a:r>
          <a:r>
            <a:rPr lang="en-US" sz="1600" i="0" kern="1200" baseline="0" dirty="0"/>
            <a:t>Greenhouse Gas Monitoring and Services with INFCOM</a:t>
          </a:r>
          <a:endParaRPr lang="en-US" sz="1600" kern="1200" dirty="0"/>
        </a:p>
      </dsp:txBody>
      <dsp:txXfrm>
        <a:off x="19019" y="4444957"/>
        <a:ext cx="6936510" cy="351571"/>
      </dsp:txXfrm>
    </dsp:sp>
    <dsp:sp modelId="{3F1F7F94-7B65-43FF-97E5-B89421FAFCBE}">
      <dsp:nvSpPr>
        <dsp:cNvPr id="0" name=""/>
        <dsp:cNvSpPr/>
      </dsp:nvSpPr>
      <dsp:spPr>
        <a:xfrm>
          <a:off x="0" y="4867388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12. </a:t>
          </a:r>
          <a:r>
            <a:rPr lang="en-US" sz="1600" i="0" kern="1200" baseline="0" dirty="0"/>
            <a:t>Review and consolidation of previous/legacy Resolutions/Decisions </a:t>
          </a:r>
          <a:endParaRPr lang="en-US" sz="1600" kern="1200" dirty="0"/>
        </a:p>
      </dsp:txBody>
      <dsp:txXfrm>
        <a:off x="19019" y="4886407"/>
        <a:ext cx="6936510" cy="351571"/>
      </dsp:txXfrm>
    </dsp:sp>
    <dsp:sp modelId="{DC26A7AC-D6B6-426F-AA5C-83E5296D4BAD}">
      <dsp:nvSpPr>
        <dsp:cNvPr id="0" name=""/>
        <dsp:cNvSpPr/>
      </dsp:nvSpPr>
      <dsp:spPr>
        <a:xfrm>
          <a:off x="0" y="5308838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13. </a:t>
          </a:r>
          <a:r>
            <a:rPr lang="en-US" sz="1600" i="0" kern="1200" baseline="0" dirty="0"/>
            <a:t>Restructure, with INFCOM, of WMO Tech Regs &amp; guidance material</a:t>
          </a:r>
          <a:endParaRPr lang="en-US" sz="1600" kern="1200" dirty="0"/>
        </a:p>
      </dsp:txBody>
      <dsp:txXfrm>
        <a:off x="19019" y="5327857"/>
        <a:ext cx="6936510" cy="351571"/>
      </dsp:txXfrm>
    </dsp:sp>
    <dsp:sp modelId="{7B255843-BB20-4B75-B0E0-9A5EE8974CFF}">
      <dsp:nvSpPr>
        <dsp:cNvPr id="0" name=""/>
        <dsp:cNvSpPr/>
      </dsp:nvSpPr>
      <dsp:spPr>
        <a:xfrm>
          <a:off x="0" y="5750288"/>
          <a:ext cx="6974548" cy="389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600" b="1" kern="1200" dirty="0"/>
            <a:t>14. </a:t>
          </a:r>
          <a:r>
            <a:rPr lang="en-CH" sz="1600" b="0" kern="1200" dirty="0"/>
            <a:t>Participation in sessions of the </a:t>
          </a:r>
          <a:r>
            <a:rPr lang="en-US" sz="1600" b="0" i="0" kern="1200" dirty="0"/>
            <a:t>Conference of the Parties (COP)</a:t>
          </a:r>
          <a:endParaRPr lang="en-US" sz="1600" kern="1200" dirty="0"/>
        </a:p>
      </dsp:txBody>
      <dsp:txXfrm>
        <a:off x="19019" y="5769307"/>
        <a:ext cx="6936510" cy="351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8035F-72BE-45C4-AD49-B1F8DF02C8FD}">
      <dsp:nvSpPr>
        <dsp:cNvPr id="0" name=""/>
        <dsp:cNvSpPr/>
      </dsp:nvSpPr>
      <dsp:spPr>
        <a:xfrm>
          <a:off x="0" y="992017"/>
          <a:ext cx="11883066" cy="132269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3925-D50E-4F01-811C-03F027520634}">
      <dsp:nvSpPr>
        <dsp:cNvPr id="0" name=""/>
        <dsp:cNvSpPr/>
      </dsp:nvSpPr>
      <dsp:spPr>
        <a:xfrm>
          <a:off x="913" y="0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INFCOM-3 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(15-19 April 2024)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</a:t>
          </a:r>
        </a:p>
      </dsp:txBody>
      <dsp:txXfrm>
        <a:off x="913" y="0"/>
        <a:ext cx="1464785" cy="1322690"/>
      </dsp:txXfrm>
    </dsp:sp>
    <dsp:sp modelId="{52D2B01D-1644-495B-8F92-9627F690A95E}">
      <dsp:nvSpPr>
        <dsp:cNvPr id="0" name=""/>
        <dsp:cNvSpPr/>
      </dsp:nvSpPr>
      <dsp:spPr>
        <a:xfrm>
          <a:off x="567970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D2912-CD46-49A0-B762-0B649A44A2BA}">
      <dsp:nvSpPr>
        <dsp:cNvPr id="0" name=""/>
        <dsp:cNvSpPr/>
      </dsp:nvSpPr>
      <dsp:spPr>
        <a:xfrm>
          <a:off x="1538938" y="1984035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TCC-PAC-CDP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(22-26 April 2024)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</a:t>
          </a:r>
        </a:p>
      </dsp:txBody>
      <dsp:txXfrm>
        <a:off x="1538938" y="1984035"/>
        <a:ext cx="1464785" cy="1322690"/>
      </dsp:txXfrm>
    </dsp:sp>
    <dsp:sp modelId="{00A81C4B-8A71-4A58-B6DF-68B875264200}">
      <dsp:nvSpPr>
        <dsp:cNvPr id="0" name=""/>
        <dsp:cNvSpPr/>
      </dsp:nvSpPr>
      <dsp:spPr>
        <a:xfrm>
          <a:off x="2105994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27CCE-C019-498F-81CE-6E3CB7C0EA9E}">
      <dsp:nvSpPr>
        <dsp:cNvPr id="0" name=""/>
        <dsp:cNvSpPr/>
      </dsp:nvSpPr>
      <dsp:spPr>
        <a:xfrm>
          <a:off x="3076962" y="0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EC-78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(10-14 June 2024)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</a:t>
          </a:r>
        </a:p>
      </dsp:txBody>
      <dsp:txXfrm>
        <a:off x="3076962" y="0"/>
        <a:ext cx="1464785" cy="1322690"/>
      </dsp:txXfrm>
    </dsp:sp>
    <dsp:sp modelId="{49109404-95FF-4604-8258-569FC8D73061}">
      <dsp:nvSpPr>
        <dsp:cNvPr id="0" name=""/>
        <dsp:cNvSpPr/>
      </dsp:nvSpPr>
      <dsp:spPr>
        <a:xfrm>
          <a:off x="3644019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E645-80AB-40BE-94C2-CC8AA525E80D}">
      <dsp:nvSpPr>
        <dsp:cNvPr id="0" name=""/>
        <dsp:cNvSpPr/>
      </dsp:nvSpPr>
      <dsp:spPr>
        <a:xfrm>
          <a:off x="4614987" y="1984035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70C0"/>
              </a:solidFill>
            </a:rPr>
            <a:t>Virtual</a:t>
          </a:r>
          <a:r>
            <a:rPr lang="en-GB" sz="2000" kern="1200" dirty="0">
              <a:solidFill>
                <a:srgbClr val="0070C0"/>
              </a:solidFill>
            </a:rPr>
            <a:t> SERCOM-Ex</a:t>
          </a:r>
          <a:r>
            <a:rPr lang="en-CH" sz="2000" kern="1200" dirty="0" err="1">
              <a:solidFill>
                <a:srgbClr val="0070C0"/>
              </a:solidFill>
            </a:rPr>
            <a:t>ecs</a:t>
          </a:r>
          <a:r>
            <a:rPr lang="en-GB" sz="2000" kern="1200" dirty="0">
              <a:solidFill>
                <a:srgbClr val="0070C0"/>
              </a:solidFill>
            </a:rPr>
            <a:t> &amp; F2F SERCOM</a:t>
          </a:r>
          <a:r>
            <a:rPr lang="en-CH" sz="2000" kern="1200" dirty="0">
              <a:solidFill>
                <a:srgbClr val="0070C0"/>
              </a:solidFill>
            </a:rPr>
            <a:t>-</a:t>
          </a:r>
          <a:r>
            <a:rPr lang="en-GB" sz="2000" kern="1200" dirty="0">
              <a:solidFill>
                <a:srgbClr val="0070C0"/>
              </a:solidFill>
            </a:rPr>
            <a:t>MG</a:t>
          </a:r>
          <a:r>
            <a:rPr lang="en-CH" sz="2000" kern="1200" dirty="0">
              <a:solidFill>
                <a:srgbClr val="0070C0"/>
              </a:solidFill>
            </a:rPr>
            <a:t>-</a:t>
          </a:r>
          <a:r>
            <a:rPr lang="en-GB" sz="2000" kern="1200" dirty="0">
              <a:solidFill>
                <a:srgbClr val="0070C0"/>
              </a:solidFill>
            </a:rPr>
            <a:t>3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(February 2025)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 (prov.)</a:t>
          </a:r>
        </a:p>
      </dsp:txBody>
      <dsp:txXfrm>
        <a:off x="4614987" y="1984035"/>
        <a:ext cx="1464785" cy="1322690"/>
      </dsp:txXfrm>
    </dsp:sp>
    <dsp:sp modelId="{46069AD7-6047-4205-B478-6787EC3ECC01}">
      <dsp:nvSpPr>
        <dsp:cNvPr id="0" name=""/>
        <dsp:cNvSpPr/>
      </dsp:nvSpPr>
      <dsp:spPr>
        <a:xfrm>
          <a:off x="5182043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823C2-590F-4B3C-BD36-E2D41865C6D5}">
      <dsp:nvSpPr>
        <dsp:cNvPr id="0" name=""/>
        <dsp:cNvSpPr/>
      </dsp:nvSpPr>
      <dsp:spPr>
        <a:xfrm>
          <a:off x="6153011" y="0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Cg-Ext.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(16-20 June 2025)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</a:t>
          </a:r>
        </a:p>
      </dsp:txBody>
      <dsp:txXfrm>
        <a:off x="6153011" y="0"/>
        <a:ext cx="1464785" cy="1322690"/>
      </dsp:txXfrm>
    </dsp:sp>
    <dsp:sp modelId="{DDABA67F-A808-4DEE-88EA-0BCE58E0AC81}">
      <dsp:nvSpPr>
        <dsp:cNvPr id="0" name=""/>
        <dsp:cNvSpPr/>
      </dsp:nvSpPr>
      <dsp:spPr>
        <a:xfrm>
          <a:off x="6720067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1E906-2FCB-4662-BD21-44A23A0D1575}">
      <dsp:nvSpPr>
        <dsp:cNvPr id="0" name=""/>
        <dsp:cNvSpPr/>
      </dsp:nvSpPr>
      <dsp:spPr>
        <a:xfrm>
          <a:off x="7691035" y="1984035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SERCOM-4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(November 2026) (prov.)</a:t>
          </a:r>
        </a:p>
      </dsp:txBody>
      <dsp:txXfrm>
        <a:off x="7691035" y="1984035"/>
        <a:ext cx="1464785" cy="1322690"/>
      </dsp:txXfrm>
    </dsp:sp>
    <dsp:sp modelId="{0F184014-6DCE-4F23-928C-475C6BA11B59}">
      <dsp:nvSpPr>
        <dsp:cNvPr id="0" name=""/>
        <dsp:cNvSpPr/>
      </dsp:nvSpPr>
      <dsp:spPr>
        <a:xfrm>
          <a:off x="8258092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A306A-392F-43D4-B4ED-06CA8E270C2F}">
      <dsp:nvSpPr>
        <dsp:cNvPr id="0" name=""/>
        <dsp:cNvSpPr/>
      </dsp:nvSpPr>
      <dsp:spPr>
        <a:xfrm>
          <a:off x="9229060" y="0"/>
          <a:ext cx="1464785" cy="13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dirty="0">
              <a:solidFill>
                <a:srgbClr val="0070C0"/>
              </a:solidFill>
            </a:rPr>
            <a:t>Cg-20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(3-14 May 2027) </a:t>
          </a:r>
          <a:br>
            <a:rPr lang="en-CH" sz="2000" kern="1200" dirty="0">
              <a:solidFill>
                <a:srgbClr val="0070C0"/>
              </a:solidFill>
            </a:rPr>
          </a:br>
          <a:r>
            <a:rPr lang="en-CH" sz="2000" kern="1200" dirty="0">
              <a:solidFill>
                <a:srgbClr val="0070C0"/>
              </a:solidFill>
            </a:rPr>
            <a:t>Geneva</a:t>
          </a:r>
        </a:p>
      </dsp:txBody>
      <dsp:txXfrm>
        <a:off x="9229060" y="0"/>
        <a:ext cx="1464785" cy="1322690"/>
      </dsp:txXfrm>
    </dsp:sp>
    <dsp:sp modelId="{E7736DD7-28F4-4E85-A38A-68B52E1D863F}">
      <dsp:nvSpPr>
        <dsp:cNvPr id="0" name=""/>
        <dsp:cNvSpPr/>
      </dsp:nvSpPr>
      <dsp:spPr>
        <a:xfrm>
          <a:off x="9796116" y="1488026"/>
          <a:ext cx="330672" cy="330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</a:t>
            </a:r>
            <a:r>
              <a:rPr lang="en-US" sz="3200" b="1" kern="1000" spc="-10" dirty="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Commis</a:t>
            </a:r>
            <a: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</a:t>
            </a: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8617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CH" sz="2800" b="0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genda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item 2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</a:t>
            </a:r>
            <a:r>
              <a:rPr lang="en-CH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President of the Commission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F4E3F-8037-5081-F853-72E7F90922F2}"/>
              </a:ext>
            </a:extLst>
          </p:cNvPr>
          <p:cNvSpPr txBox="1"/>
          <p:nvPr/>
        </p:nvSpPr>
        <p:spPr>
          <a:xfrm>
            <a:off x="9527458" y="5361443"/>
            <a:ext cx="226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Presented</a:t>
            </a:r>
            <a:r>
              <a:rPr lang="en-CH" b="1" dirty="0"/>
              <a:t> by:</a:t>
            </a:r>
          </a:p>
          <a:p>
            <a:r>
              <a:rPr lang="en-CH" i="1" dirty="0"/>
              <a:t>Ian LISK</a:t>
            </a:r>
            <a:br>
              <a:rPr lang="en-CH" i="1" dirty="0"/>
            </a:br>
            <a:r>
              <a:rPr lang="en-CH" i="1" dirty="0"/>
              <a:t>President of SERCOM</a:t>
            </a: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4062862" y="912823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hr-HR" sz="44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1251705" y="1483755"/>
            <a:ext cx="833604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CH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SERCOM in the WMO Strategic Plan</a:t>
            </a:r>
            <a:endParaRPr lang="hr-HR" sz="28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CH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Structure</a:t>
            </a:r>
            <a:endParaRPr lang="hr-HR" sz="28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CH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Highlights</a:t>
            </a:r>
            <a:endParaRPr lang="hr-HR" sz="28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CH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Important meetings</a:t>
            </a:r>
            <a:endParaRPr lang="hr-HR" sz="28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CH" sz="28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Cross-cutting activities</a:t>
            </a:r>
          </a:p>
          <a:p>
            <a:pPr>
              <a:lnSpc>
                <a:spcPct val="150000"/>
              </a:lnSpc>
            </a:pPr>
            <a:r>
              <a:rPr lang="en-CH" sz="28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Key dates 2024-2027</a:t>
            </a:r>
            <a:endParaRPr lang="hr-HR" sz="28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69B20F-2233-8C7E-72BF-3057F58D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64" y="430231"/>
            <a:ext cx="8579072" cy="61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F5ED7D-711B-AE50-0D2E-B9FE25512832}"/>
              </a:ext>
            </a:extLst>
          </p:cNvPr>
          <p:cNvSpPr/>
          <p:nvPr/>
        </p:nvSpPr>
        <p:spPr>
          <a:xfrm>
            <a:off x="3093058" y="2902688"/>
            <a:ext cx="1455088" cy="36747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F2F8-8B50-9A8F-ABD9-6B0FF872C1F5}"/>
              </a:ext>
            </a:extLst>
          </p:cNvPr>
          <p:cNvSpPr txBox="1"/>
          <p:nvPr/>
        </p:nvSpPr>
        <p:spPr>
          <a:xfrm>
            <a:off x="896112" y="5129784"/>
            <a:ext cx="145508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H" sz="1600" dirty="0"/>
              <a:t>Added at Cg-19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017D95-10DC-CE31-CC65-7E8CEA85E93E}"/>
              </a:ext>
            </a:extLst>
          </p:cNvPr>
          <p:cNvCxnSpPr>
            <a:cxnSpLocks/>
          </p:cNvCxnSpPr>
          <p:nvPr/>
        </p:nvCxnSpPr>
        <p:spPr>
          <a:xfrm>
            <a:off x="2351200" y="5468338"/>
            <a:ext cx="840056" cy="667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9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555882" y="404771"/>
            <a:ext cx="4756160" cy="8720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 structure</a:t>
            </a:r>
            <a:br>
              <a:rPr lang="en-CH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(before SERCOM-3)</a:t>
            </a:r>
            <a:endParaRPr lang="en-US" sz="32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9F109571-C454-E6B4-4AB6-B442EC136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47434"/>
              </p:ext>
            </p:extLst>
          </p:nvPr>
        </p:nvGraphicFramePr>
        <p:xfrm>
          <a:off x="2886455" y="1002782"/>
          <a:ext cx="9305545" cy="564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170BB8C9-CB69-80A7-8D03-04378FB9E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389" y="382008"/>
            <a:ext cx="1272730" cy="1692386"/>
          </a:xfrm>
          <a:prstGeom prst="rect">
            <a:avLst/>
          </a:prstGeom>
        </p:spPr>
      </p:pic>
      <p:pic>
        <p:nvPicPr>
          <p:cNvPr id="2050" name="Picture 2" descr="Roger Stone SERCOM Vice-President">
            <a:extLst>
              <a:ext uri="{FF2B5EF4-FFF2-40B4-BE49-F238E27FC236}">
                <a16:creationId xmlns:a16="http://schemas.microsoft.com/office/drawing/2014/main" id="{A4B31714-0CBA-7469-9458-5A073EC81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9099" r="20053" b="37710"/>
          <a:stretch/>
        </p:blipFill>
        <p:spPr bwMode="auto">
          <a:xfrm>
            <a:off x="8329862" y="1002177"/>
            <a:ext cx="795850" cy="10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ola Brunet">
            <a:extLst>
              <a:ext uri="{FF2B5EF4-FFF2-40B4-BE49-F238E27FC236}">
                <a16:creationId xmlns:a16="http://schemas.microsoft.com/office/drawing/2014/main" id="{58ECB6B1-8274-BCDB-8066-46EF7B9DF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12414" r="13845" b="15839"/>
          <a:stretch/>
        </p:blipFill>
        <p:spPr bwMode="auto">
          <a:xfrm>
            <a:off x="9305546" y="1002781"/>
            <a:ext cx="858522" cy="10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uri Simonov SERCOM Vice-President">
            <a:extLst>
              <a:ext uri="{FF2B5EF4-FFF2-40B4-BE49-F238E27FC236}">
                <a16:creationId xmlns:a16="http://schemas.microsoft.com/office/drawing/2014/main" id="{8A12B1E2-0E9A-0741-7A76-EF38AF2DD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1972" r="17259" b="27603"/>
          <a:stretch/>
        </p:blipFill>
        <p:spPr bwMode="auto">
          <a:xfrm>
            <a:off x="10357558" y="1002782"/>
            <a:ext cx="795850" cy="10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3375599" y="1113294"/>
            <a:ext cx="5440801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 highlights</a:t>
            </a:r>
            <a:endParaRPr lang="en-US" sz="40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21280-286A-7020-9B65-369B40A8AD6F}"/>
              </a:ext>
            </a:extLst>
          </p:cNvPr>
          <p:cNvSpPr/>
          <p:nvPr/>
        </p:nvSpPr>
        <p:spPr>
          <a:xfrm>
            <a:off x="2275367" y="1910186"/>
            <a:ext cx="7974418" cy="496996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1370E-DC2D-035E-4531-393565765354}"/>
              </a:ext>
            </a:extLst>
          </p:cNvPr>
          <p:cNvSpPr txBox="1"/>
          <p:nvPr/>
        </p:nvSpPr>
        <p:spPr>
          <a:xfrm>
            <a:off x="2585040" y="1864962"/>
            <a:ext cx="733159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H" sz="2000" b="1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SERCOM priority: implementation of the EW4All initiative </a:t>
            </a:r>
            <a:endParaRPr lang="hr-HR" sz="2000" b="1" i="0" u="none" strike="noStrike" baseline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uadroTexto 3">
            <a:extLst>
              <a:ext uri="{FF2B5EF4-FFF2-40B4-BE49-F238E27FC236}">
                <a16:creationId xmlns:a16="http://schemas.microsoft.com/office/drawing/2014/main" id="{E8B9AE4E-9EEF-A38C-CCF0-9A5C8D0E9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721223"/>
              </p:ext>
            </p:extLst>
          </p:nvPr>
        </p:nvGraphicFramePr>
        <p:xfrm>
          <a:off x="1429543" y="2966524"/>
          <a:ext cx="9642586" cy="201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2170039" y="569015"/>
            <a:ext cx="7851921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Important meetings since SERCOM-2/1</a:t>
            </a:r>
            <a:endParaRPr lang="en-US" sz="32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5E8C252-0D89-6B76-3508-C8DF8FD0C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891757"/>
              </p:ext>
            </p:extLst>
          </p:nvPr>
        </p:nvGraphicFramePr>
        <p:xfrm>
          <a:off x="7019915" y="1736625"/>
          <a:ext cx="5379350" cy="460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1D8A1B3-57A3-ABBF-A762-A52374107D02}"/>
              </a:ext>
            </a:extLst>
          </p:cNvPr>
          <p:cNvSpPr txBox="1"/>
          <p:nvPr/>
        </p:nvSpPr>
        <p:spPr>
          <a:xfrm>
            <a:off x="7429500" y="129848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Constituent body meetings</a:t>
            </a:r>
          </a:p>
          <a:p>
            <a:endParaRPr lang="en-CH" dirty="0"/>
          </a:p>
        </p:txBody>
      </p:sp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C4363D-C78B-8C5D-7588-A38CE4BE1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36821"/>
            <a:ext cx="7333284" cy="49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2019666" y="537190"/>
            <a:ext cx="8152667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Important meetings since SERCOM-2/2</a:t>
            </a:r>
            <a:endParaRPr lang="en-US" sz="32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93C2C-DBF7-ACE7-09E5-DA462DF5D163}"/>
              </a:ext>
            </a:extLst>
          </p:cNvPr>
          <p:cNvSpPr txBox="1"/>
          <p:nvPr/>
        </p:nvSpPr>
        <p:spPr>
          <a:xfrm>
            <a:off x="5759993" y="1415446"/>
            <a:ext cx="4717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SERCOM-3</a:t>
            </a:r>
            <a:r>
              <a:rPr lang="en-CH" sz="2200" dirty="0"/>
              <a:t> </a:t>
            </a:r>
            <a:r>
              <a:rPr lang="en-CH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preparation</a:t>
            </a:r>
            <a:r>
              <a:rPr lang="en-CH" sz="2200" dirty="0"/>
              <a:t> </a:t>
            </a:r>
            <a:r>
              <a:rPr lang="en-CH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meetings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5215C6F-8E72-688D-AFC7-6A9333601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52192"/>
              </p:ext>
            </p:extLst>
          </p:nvPr>
        </p:nvGraphicFramePr>
        <p:xfrm>
          <a:off x="4247239" y="2106767"/>
          <a:ext cx="7825534" cy="119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group of people standing on a stone staircase&#10;&#10;Description automatically generated">
            <a:extLst>
              <a:ext uri="{FF2B5EF4-FFF2-40B4-BE49-F238E27FC236}">
                <a16:creationId xmlns:a16="http://schemas.microsoft.com/office/drawing/2014/main" id="{171A4BC9-85B7-4F06-7A0C-9A317FB77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195016"/>
            <a:ext cx="4247238" cy="5662984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5386D37-6510-4402-8CD4-3F16075F9A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264" b="1"/>
          <a:stretch/>
        </p:blipFill>
        <p:spPr>
          <a:xfrm>
            <a:off x="4444981" y="3367597"/>
            <a:ext cx="7538472" cy="34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580420" y="1875971"/>
            <a:ext cx="3747226" cy="13274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</a:t>
            </a:r>
            <a:r>
              <a:rPr lang="fr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cross</a:t>
            </a:r>
            <a:r>
              <a:rPr lang="fr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</a:t>
            </a:r>
            <a:r>
              <a:rPr lang="fr-CH" sz="44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cutting</a:t>
            </a:r>
            <a:r>
              <a:rPr lang="fr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activities</a:t>
            </a:r>
            <a:endParaRPr lang="fr-CH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EB789-1CDF-33C0-E582-0E9240DC0435}"/>
              </a:ext>
            </a:extLst>
          </p:cNvPr>
          <p:cNvSpPr txBox="1"/>
          <p:nvPr/>
        </p:nvSpPr>
        <p:spPr>
          <a:xfrm>
            <a:off x="433847" y="3541936"/>
            <a:ext cx="404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collaboration with various bodies in WMO (</a:t>
            </a:r>
            <a:r>
              <a:rPr lang="fr-CH" sz="20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INFCOM, RB, </a:t>
            </a:r>
            <a:r>
              <a:rPr lang="fr-CH" sz="2000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</a:t>
            </a:r>
            <a:r>
              <a:rPr lang="fr-CH" sz="20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HCP, JCB, CDP, TCC</a:t>
            </a:r>
            <a:r>
              <a:rPr lang="en-CH" sz="20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" name="CuadroTexto 3">
            <a:extLst>
              <a:ext uri="{FF2B5EF4-FFF2-40B4-BE49-F238E27FC236}">
                <a16:creationId xmlns:a16="http://schemas.microsoft.com/office/drawing/2014/main" id="{045AAEAD-C759-277B-F1AC-D6E9CF4F2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783474"/>
              </p:ext>
            </p:extLst>
          </p:nvPr>
        </p:nvGraphicFramePr>
        <p:xfrm>
          <a:off x="4642885" y="353331"/>
          <a:ext cx="6974548" cy="61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06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7C57-4F56-B35A-CE1A-01BC3083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749"/>
            <a:ext cx="10515600" cy="1325563"/>
          </a:xfrm>
        </p:spPr>
        <p:txBody>
          <a:bodyPr/>
          <a:lstStyle/>
          <a:p>
            <a:pPr algn="ctr"/>
            <a:r>
              <a:rPr lang="en-GB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 Dates 2024-27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D0E59A-57D9-F3D1-5AE8-FC71999D2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043366"/>
              </p:ext>
            </p:extLst>
          </p:nvPr>
        </p:nvGraphicFramePr>
        <p:xfrm>
          <a:off x="308934" y="1818168"/>
          <a:ext cx="11883066" cy="330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26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4C11B-BE23-4840-A05D-7B4A820F6D23}"/>
</file>

<file path=customXml/itemProps2.xml><?xml version="1.0" encoding="utf-8"?>
<ds:datastoreItem xmlns:ds="http://schemas.openxmlformats.org/officeDocument/2006/customXml" ds:itemID="{9B1C2504-A17C-475E-B460-8A6A42E27672}"/>
</file>

<file path=customXml/itemProps3.xml><?xml version="1.0" encoding="utf-8"?>
<ds:datastoreItem xmlns:ds="http://schemas.openxmlformats.org/officeDocument/2006/customXml" ds:itemID="{26673DE1-76AC-4C6B-862D-6726584C8333}"/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584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Dates 2024-27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Cristina Levinski</cp:lastModifiedBy>
  <cp:revision>11</cp:revision>
  <dcterms:created xsi:type="dcterms:W3CDTF">2024-01-11T14:19:20Z</dcterms:created>
  <dcterms:modified xsi:type="dcterms:W3CDTF">2024-02-20T07:39:59Z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