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8" r:id="rId5"/>
    <p:sldId id="270" r:id="rId6"/>
    <p:sldId id="293" r:id="rId7"/>
    <p:sldId id="294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7919E7-6E31-4FB8-9B10-948DE12A479C}" v="1" dt="2024-02-28T13:43:31.1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0"/>
    <p:restoredTop sz="97625"/>
  </p:normalViewPr>
  <p:slideViewPr>
    <p:cSldViewPr snapToGrid="0" snapToObjects="1">
      <p:cViewPr varScale="1">
        <p:scale>
          <a:sx n="63" d="100"/>
          <a:sy n="63" d="100"/>
        </p:scale>
        <p:origin x="5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Levinski" userId="3307da14-4b3e-4018-aac4-a94e659e0af6" providerId="ADAL" clId="{4492DAB0-E343-44A7-A598-3FE116DFE001}"/>
    <pc:docChg chg="modSld">
      <pc:chgData name="Cristina Levinski" userId="3307da14-4b3e-4018-aac4-a94e659e0af6" providerId="ADAL" clId="{4492DAB0-E343-44A7-A598-3FE116DFE001}" dt="2024-02-29T08:22:43.022" v="5" actId="14100"/>
      <pc:docMkLst>
        <pc:docMk/>
      </pc:docMkLst>
      <pc:sldChg chg="modSp mod">
        <pc:chgData name="Cristina Levinski" userId="3307da14-4b3e-4018-aac4-a94e659e0af6" providerId="ADAL" clId="{4492DAB0-E343-44A7-A598-3FE116DFE001}" dt="2024-02-29T08:22:21.288" v="0" actId="14100"/>
        <pc:sldMkLst>
          <pc:docMk/>
          <pc:sldMk cId="1366503452" sldId="270"/>
        </pc:sldMkLst>
        <pc:spChg chg="mod">
          <ac:chgData name="Cristina Levinski" userId="3307da14-4b3e-4018-aac4-a94e659e0af6" providerId="ADAL" clId="{4492DAB0-E343-44A7-A598-3FE116DFE001}" dt="2024-02-29T08:22:21.288" v="0" actId="14100"/>
          <ac:spMkLst>
            <pc:docMk/>
            <pc:sldMk cId="1366503452" sldId="270"/>
            <ac:spMk id="4" creationId="{9A2E73DB-F95E-FB9E-F7BA-2F1F3BF98D94}"/>
          </ac:spMkLst>
        </pc:spChg>
      </pc:sldChg>
      <pc:sldChg chg="modSp mod">
        <pc:chgData name="Cristina Levinski" userId="3307da14-4b3e-4018-aac4-a94e659e0af6" providerId="ADAL" clId="{4492DAB0-E343-44A7-A598-3FE116DFE001}" dt="2024-02-29T08:22:43.022" v="5" actId="14100"/>
        <pc:sldMkLst>
          <pc:docMk/>
          <pc:sldMk cId="3622591070" sldId="294"/>
        </pc:sldMkLst>
        <pc:spChg chg="mod">
          <ac:chgData name="Cristina Levinski" userId="3307da14-4b3e-4018-aac4-a94e659e0af6" providerId="ADAL" clId="{4492DAB0-E343-44A7-A598-3FE116DFE001}" dt="2024-02-29T08:22:43.022" v="5" actId="14100"/>
          <ac:spMkLst>
            <pc:docMk/>
            <pc:sldMk cId="3622591070" sldId="294"/>
            <ac:spMk id="2" creationId="{44132925-74F9-4313-079A-81B60EA2D4F1}"/>
          </ac:spMkLst>
        </pc:spChg>
        <pc:graphicFrameChg chg="modGraphic">
          <ac:chgData name="Cristina Levinski" userId="3307da14-4b3e-4018-aac4-a94e659e0af6" providerId="ADAL" clId="{4492DAB0-E343-44A7-A598-3FE116DFE001}" dt="2024-02-29T08:22:32.027" v="3" actId="404"/>
          <ac:graphicFrameMkLst>
            <pc:docMk/>
            <pc:sldMk cId="3622591070" sldId="294"/>
            <ac:graphicFrameMk id="4" creationId="{50047FF5-83AA-F961-8A6D-0AB2AC1F3AAA}"/>
          </ac:graphicFrameMkLst>
        </pc:graphicFrameChg>
      </pc:sldChg>
    </pc:docChg>
  </pc:docChgLst>
  <pc:docChgLst>
    <pc:chgData name="Giacomo Teruggi" userId="2207d7f2-2d80-413e-ae21-067bc5385040" providerId="ADAL" clId="{C17919E7-6E31-4FB8-9B10-948DE12A479C}"/>
    <pc:docChg chg="undo custSel addSld delSld modSld">
      <pc:chgData name="Giacomo Teruggi" userId="2207d7f2-2d80-413e-ae21-067bc5385040" providerId="ADAL" clId="{C17919E7-6E31-4FB8-9B10-948DE12A479C}" dt="2024-02-28T15:21:55.618" v="422" actId="20577"/>
      <pc:docMkLst>
        <pc:docMk/>
      </pc:docMkLst>
      <pc:sldChg chg="modSp mod">
        <pc:chgData name="Giacomo Teruggi" userId="2207d7f2-2d80-413e-ae21-067bc5385040" providerId="ADAL" clId="{C17919E7-6E31-4FB8-9B10-948DE12A479C}" dt="2024-02-28T13:51:06.385" v="245"/>
        <pc:sldMkLst>
          <pc:docMk/>
          <pc:sldMk cId="1366503452" sldId="270"/>
        </pc:sldMkLst>
        <pc:spChg chg="mod">
          <ac:chgData name="Giacomo Teruggi" userId="2207d7f2-2d80-413e-ae21-067bc5385040" providerId="ADAL" clId="{C17919E7-6E31-4FB8-9B10-948DE12A479C}" dt="2024-02-28T13:45:36.108" v="67" actId="108"/>
          <ac:spMkLst>
            <pc:docMk/>
            <pc:sldMk cId="1366503452" sldId="270"/>
            <ac:spMk id="4" creationId="{9A2E73DB-F95E-FB9E-F7BA-2F1F3BF98D94}"/>
          </ac:spMkLst>
        </pc:spChg>
        <pc:spChg chg="mod">
          <ac:chgData name="Giacomo Teruggi" userId="2207d7f2-2d80-413e-ae21-067bc5385040" providerId="ADAL" clId="{C17919E7-6E31-4FB8-9B10-948DE12A479C}" dt="2024-02-28T13:51:06.385" v="245"/>
          <ac:spMkLst>
            <pc:docMk/>
            <pc:sldMk cId="1366503452" sldId="270"/>
            <ac:spMk id="5" creationId="{735C7125-2C76-0A4C-EE2B-E0ADE79ADCB0}"/>
          </ac:spMkLst>
        </pc:spChg>
      </pc:sldChg>
      <pc:sldChg chg="modSp mod">
        <pc:chgData name="Giacomo Teruggi" userId="2207d7f2-2d80-413e-ae21-067bc5385040" providerId="ADAL" clId="{C17919E7-6E31-4FB8-9B10-948DE12A479C}" dt="2024-02-28T14:01:41.052" v="420" actId="20577"/>
        <pc:sldMkLst>
          <pc:docMk/>
          <pc:sldMk cId="2102021547" sldId="278"/>
        </pc:sldMkLst>
        <pc:spChg chg="mod">
          <ac:chgData name="Giacomo Teruggi" userId="2207d7f2-2d80-413e-ae21-067bc5385040" providerId="ADAL" clId="{C17919E7-6E31-4FB8-9B10-948DE12A479C}" dt="2024-02-28T14:01:41.052" v="420" actId="20577"/>
          <ac:spMkLst>
            <pc:docMk/>
            <pc:sldMk cId="2102021547" sldId="278"/>
            <ac:spMk id="5" creationId="{09DABE98-0BBB-BC8C-CDAE-C2AFF3268DAE}"/>
          </ac:spMkLst>
        </pc:spChg>
      </pc:sldChg>
      <pc:sldChg chg="add del">
        <pc:chgData name="Giacomo Teruggi" userId="2207d7f2-2d80-413e-ae21-067bc5385040" providerId="ADAL" clId="{C17919E7-6E31-4FB8-9B10-948DE12A479C}" dt="2024-02-28T13:48:46.409" v="229" actId="47"/>
        <pc:sldMkLst>
          <pc:docMk/>
          <pc:sldMk cId="2890452704" sldId="279"/>
        </pc:sldMkLst>
      </pc:sldChg>
      <pc:sldChg chg="addSp delSp modSp mod">
        <pc:chgData name="Giacomo Teruggi" userId="2207d7f2-2d80-413e-ae21-067bc5385040" providerId="ADAL" clId="{C17919E7-6E31-4FB8-9B10-948DE12A479C}" dt="2024-02-28T13:49:41.893" v="242" actId="20577"/>
        <pc:sldMkLst>
          <pc:docMk/>
          <pc:sldMk cId="3816976379" sldId="293"/>
        </pc:sldMkLst>
        <pc:spChg chg="mod">
          <ac:chgData name="Giacomo Teruggi" userId="2207d7f2-2d80-413e-ae21-067bc5385040" providerId="ADAL" clId="{C17919E7-6E31-4FB8-9B10-948DE12A479C}" dt="2024-02-28T13:49:41.893" v="242" actId="20577"/>
          <ac:spMkLst>
            <pc:docMk/>
            <pc:sldMk cId="3816976379" sldId="293"/>
            <ac:spMk id="2" creationId="{75112F2A-F17D-C458-EC4E-F435A067D116}"/>
          </ac:spMkLst>
        </pc:spChg>
        <pc:spChg chg="add mod">
          <ac:chgData name="Giacomo Teruggi" userId="2207d7f2-2d80-413e-ae21-067bc5385040" providerId="ADAL" clId="{C17919E7-6E31-4FB8-9B10-948DE12A479C}" dt="2024-02-28T13:47:51.483" v="189" actId="20577"/>
          <ac:spMkLst>
            <pc:docMk/>
            <pc:sldMk cId="3816976379" sldId="293"/>
            <ac:spMk id="6" creationId="{12215044-7109-464D-1D63-DCDC4AD13EEB}"/>
          </ac:spMkLst>
        </pc:spChg>
        <pc:graphicFrameChg chg="del">
          <ac:chgData name="Giacomo Teruggi" userId="2207d7f2-2d80-413e-ae21-067bc5385040" providerId="ADAL" clId="{C17919E7-6E31-4FB8-9B10-948DE12A479C}" dt="2024-02-28T13:47:31.846" v="183" actId="478"/>
          <ac:graphicFrameMkLst>
            <pc:docMk/>
            <pc:sldMk cId="3816976379" sldId="293"/>
            <ac:graphicFrameMk id="4" creationId="{A72571A5-274F-D73F-0436-AEC4FD1BF8D8}"/>
          </ac:graphicFrameMkLst>
        </pc:graphicFrameChg>
      </pc:sldChg>
      <pc:sldChg chg="del">
        <pc:chgData name="Giacomo Teruggi" userId="2207d7f2-2d80-413e-ae21-067bc5385040" providerId="ADAL" clId="{C17919E7-6E31-4FB8-9B10-948DE12A479C}" dt="2024-02-28T13:48:37.467" v="227" actId="47"/>
        <pc:sldMkLst>
          <pc:docMk/>
          <pc:sldMk cId="19393642" sldId="294"/>
        </pc:sldMkLst>
      </pc:sldChg>
      <pc:sldChg chg="addSp delSp modSp new mod">
        <pc:chgData name="Giacomo Teruggi" userId="2207d7f2-2d80-413e-ae21-067bc5385040" providerId="ADAL" clId="{C17919E7-6E31-4FB8-9B10-948DE12A479C}" dt="2024-02-28T15:21:55.618" v="422" actId="20577"/>
        <pc:sldMkLst>
          <pc:docMk/>
          <pc:sldMk cId="3622591070" sldId="294"/>
        </pc:sldMkLst>
        <pc:spChg chg="mod">
          <ac:chgData name="Giacomo Teruggi" userId="2207d7f2-2d80-413e-ae21-067bc5385040" providerId="ADAL" clId="{C17919E7-6E31-4FB8-9B10-948DE12A479C}" dt="2024-02-28T13:52:05.210" v="265" actId="1076"/>
          <ac:spMkLst>
            <pc:docMk/>
            <pc:sldMk cId="3622591070" sldId="294"/>
            <ac:spMk id="2" creationId="{44132925-74F9-4313-079A-81B60EA2D4F1}"/>
          </ac:spMkLst>
        </pc:spChg>
        <pc:spChg chg="del">
          <ac:chgData name="Giacomo Teruggi" userId="2207d7f2-2d80-413e-ae21-067bc5385040" providerId="ADAL" clId="{C17919E7-6E31-4FB8-9B10-948DE12A479C}" dt="2024-02-28T13:57:03.101" v="266" actId="3680"/>
          <ac:spMkLst>
            <pc:docMk/>
            <pc:sldMk cId="3622591070" sldId="294"/>
            <ac:spMk id="3" creationId="{2C1ECF9F-4C18-5B2D-A648-C432821AA175}"/>
          </ac:spMkLst>
        </pc:spChg>
        <pc:spChg chg="add mod">
          <ac:chgData name="Giacomo Teruggi" userId="2207d7f2-2d80-413e-ae21-067bc5385040" providerId="ADAL" clId="{C17919E7-6E31-4FB8-9B10-948DE12A479C}" dt="2024-02-28T15:21:55.618" v="422" actId="20577"/>
          <ac:spMkLst>
            <pc:docMk/>
            <pc:sldMk cId="3622591070" sldId="294"/>
            <ac:spMk id="6" creationId="{CE2A9EE5-475F-920C-7CF3-F64E4DAA2874}"/>
          </ac:spMkLst>
        </pc:spChg>
        <pc:graphicFrameChg chg="add mod ord modGraphic">
          <ac:chgData name="Giacomo Teruggi" userId="2207d7f2-2d80-413e-ae21-067bc5385040" providerId="ADAL" clId="{C17919E7-6E31-4FB8-9B10-948DE12A479C}" dt="2024-02-28T13:58:49.140" v="409" actId="20577"/>
          <ac:graphicFrameMkLst>
            <pc:docMk/>
            <pc:sldMk cId="3622591070" sldId="294"/>
            <ac:graphicFrameMk id="4" creationId="{50047FF5-83AA-F961-8A6D-0AB2AC1F3AA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wmo.int/viewer/56841/?offset=#page=20&amp;viewer=picture&amp;o=bookmark&amp;n=0&amp;q=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rary.wmo.int/viewer/66258/download?file=EC-76-PROGRESS-REPORT_en.pdf&amp;type=pdf&amp;navigator=1#page=1136" TargetMode="External"/><Relationship Id="rId5" Type="http://schemas.openxmlformats.org/officeDocument/2006/relationships/hyperlink" Target="https://library.wmo.int/viewer/66258/?offset=2#page=1205&amp;viewer=picture&amp;o=bookmark&amp;n=0&amp;q=" TargetMode="External"/><Relationship Id="rId4" Type="http://schemas.openxmlformats.org/officeDocument/2006/relationships/hyperlink" Target="https://library.wmo.int/records/item/57272-rules-of-procedure-for-the-executive-council-and-for-the-bodies-reporting-to-the-executive-council?offset=5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ibrary.wmo.int/doc_num.php?explnum_id=11528#page=93" TargetMode="External"/><Relationship Id="rId13" Type="http://schemas.openxmlformats.org/officeDocument/2006/relationships/hyperlink" Target="https://library.wmo.int/doc_num.php?explnum_id=11528#page=115" TargetMode="External"/><Relationship Id="rId3" Type="http://schemas.openxmlformats.org/officeDocument/2006/relationships/hyperlink" Target="https://library.wmo.int/doc_num.php?explnum_id=10767#page=93" TargetMode="External"/><Relationship Id="rId7" Type="http://schemas.openxmlformats.org/officeDocument/2006/relationships/hyperlink" Target="https://library.wmo.int/doc_num.php?explnum_id=11528#page=88" TargetMode="External"/><Relationship Id="rId12" Type="http://schemas.openxmlformats.org/officeDocument/2006/relationships/hyperlink" Target="https://library.wmo.int/doc_num.php?explnum_id=11528#page=114" TargetMode="External"/><Relationship Id="rId2" Type="http://schemas.openxmlformats.org/officeDocument/2006/relationships/hyperlink" Target="https://library.wmo.int/viewer/57556?medianame=1259_en_#page=86&amp;viewer=picture&amp;o=bookmark&amp;n=0&amp;q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rary.wmo.int/records/item/31442-sea-ice-information-and-services?offset=1" TargetMode="External"/><Relationship Id="rId11" Type="http://schemas.openxmlformats.org/officeDocument/2006/relationships/hyperlink" Target="https://library.wmo.int/doc_num.php?explnum_id=11528#page=113" TargetMode="External"/><Relationship Id="rId5" Type="http://schemas.openxmlformats.org/officeDocument/2006/relationships/hyperlink" Target="https://library.wmo.int/doc_num.php?explnum_id=10767#page=94" TargetMode="External"/><Relationship Id="rId10" Type="http://schemas.openxmlformats.org/officeDocument/2006/relationships/hyperlink" Target="https://library.wmo.int/doc_num.php?explnum_id=11528#page=100" TargetMode="External"/><Relationship Id="rId4" Type="http://schemas.openxmlformats.org/officeDocument/2006/relationships/hyperlink" Target="https://library.wmo.int/records/item/56223-weather-reporting-volume-d" TargetMode="External"/><Relationship Id="rId9" Type="http://schemas.openxmlformats.org/officeDocument/2006/relationships/hyperlink" Target="https://library.wmo.int/doc_num.php?explnum_id=11528#page=9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8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</a:t>
            </a:r>
            <a:r>
              <a:rPr lang="en-US" sz="3200" b="1" kern="1000" spc="-10" dirty="0" err="1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Commis</a:t>
            </a:r>
            <a: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</a:t>
            </a: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329184" y="3429000"/>
            <a:ext cx="11551920" cy="12926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</a:t>
            </a:r>
            <a:r>
              <a:rPr lang="en-CH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item </a:t>
            </a:r>
            <a:r>
              <a:rPr lang="en-US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</a:t>
            </a:r>
            <a:endParaRPr lang="hr-HR" sz="2800" b="0" i="0" u="none" strike="noStrike" baseline="0" dirty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Review of previous Resolutions, Decisions and Recommendations of SERCOM</a:t>
            </a:r>
            <a:endParaRPr lang="en-US" sz="2800" b="0" i="0" u="none" strike="noStrike" baseline="0" dirty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4736645" y="4976723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FF4E3F-8037-5081-F853-72E7F90922F2}"/>
              </a:ext>
            </a:extLst>
          </p:cNvPr>
          <p:cNvSpPr txBox="1"/>
          <p:nvPr/>
        </p:nvSpPr>
        <p:spPr>
          <a:xfrm>
            <a:off x="9040369" y="5361443"/>
            <a:ext cx="293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err="1"/>
              <a:t>Presented</a:t>
            </a:r>
            <a:r>
              <a:rPr lang="en-CH" b="1" dirty="0"/>
              <a:t> by:</a:t>
            </a:r>
          </a:p>
          <a:p>
            <a:r>
              <a:rPr lang="en-US" i="1" dirty="0"/>
              <a:t>Johan STANDER</a:t>
            </a:r>
            <a:br>
              <a:rPr lang="en-CH" i="1" dirty="0"/>
            </a:br>
            <a:r>
              <a:rPr lang="en-US" i="1" dirty="0"/>
              <a:t>Director Services Department</a:t>
            </a:r>
            <a:endParaRPr lang="en-CH" i="1" dirty="0"/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9A2E73DB-F95E-FB9E-F7BA-2F1F3BF98D94}"/>
              </a:ext>
            </a:extLst>
          </p:cNvPr>
          <p:cNvSpPr/>
          <p:nvPr/>
        </p:nvSpPr>
        <p:spPr>
          <a:xfrm>
            <a:off x="619760" y="134112"/>
            <a:ext cx="11304016" cy="128080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US" sz="28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The Review of past Resolutions, Decisions and Recommendations of SERCOM is </a:t>
            </a:r>
            <a:r>
              <a:rPr lang="en-GB" sz="28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accordance with </a:t>
            </a:r>
            <a:r>
              <a:rPr lang="en-GB" sz="28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Rule 6.13.1(h)</a:t>
            </a:r>
            <a:r>
              <a:rPr lang="en-GB" sz="28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of the Rules of Procedure for Technical Commissions (WMO-No. 1240)</a:t>
            </a:r>
            <a:endParaRPr lang="en-US" sz="28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735C7125-2C76-0A4C-EE2B-E0ADE79ADCB0}"/>
              </a:ext>
            </a:extLst>
          </p:cNvPr>
          <p:cNvSpPr txBox="1"/>
          <p:nvPr/>
        </p:nvSpPr>
        <p:spPr>
          <a:xfrm>
            <a:off x="121921" y="1836031"/>
            <a:ext cx="11953170" cy="336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cs typeface="Arial" panose="020B0604020202020204" pitchFamily="34" charset="0"/>
              </a:rPr>
              <a:t>Rule 6.13.1 (</a:t>
            </a:r>
            <a:r>
              <a:rPr lang="en-US" dirty="0" err="1">
                <a:latin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cs typeface="Arial" panose="020B0604020202020204" pitchFamily="34" charset="0"/>
              </a:rPr>
              <a:t>): [</a:t>
            </a:r>
            <a:r>
              <a:rPr lang="en-US" i="1" dirty="0">
                <a:latin typeface="Verdana" panose="020B0604030504040204" pitchFamily="34" charset="0"/>
                <a:cs typeface="Arial" panose="020B0604020202020204" pitchFamily="34" charset="0"/>
              </a:rPr>
              <a:t>in every ordinary session of a commission the agenda should normally include</a:t>
            </a:r>
            <a:r>
              <a:rPr lang="en-US" dirty="0">
                <a:latin typeface="Verdana" panose="020B0604030504040204" pitchFamily="34" charset="0"/>
                <a:cs typeface="Arial" panose="020B0604020202020204" pitchFamily="34" charset="0"/>
              </a:rPr>
              <a:t>] 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Review of previous resolution and recommendations of the commission and evaluation of implementation of relevant actions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review is undertaken following the guidance provided by Rules 12.2 and 12.3 of the </a:t>
            </a:r>
            <a:r>
              <a:rPr lang="en-GB" sz="1800" i="1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Rules of Procedure of the Executive Council 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(WMO-No. 1256), and subsequent directions provided by the Council through </a:t>
            </a:r>
            <a:r>
              <a:rPr lang="en-GB" sz="1800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5"/>
              </a:rPr>
              <a:t>Resolution 45 (EC-76)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and the guidance contained in “Resolutions, Decisions and Recommendations: Guidelines for Their Development and Adoption”, provided in the </a:t>
            </a:r>
            <a:r>
              <a:rPr lang="en-GB" sz="1800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6"/>
              </a:rPr>
              <a:t>Progress Report (EC-76)</a:t>
            </a:r>
            <a:endParaRPr lang="hr-HR" sz="2800" i="0" u="none" strike="noStrike" baseline="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0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2F2A-F17D-C458-EC4E-F435A067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Resolutions and Decisions of past SERCOM sessions to be kept in force</a:t>
            </a:r>
            <a:endParaRPr lang="en-CH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15044-7109-464D-1D63-DCDC4AD13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GB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SERCOM-1 (2020–2021):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H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Resolution 5 (SERCOM-1)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Technical coordination for guiding the operationalization of objective seasonal forecasts and tailored products on subregional scales,</a:t>
            </a:r>
            <a: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Resolution 10 (SERCOM-1)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en-GB" sz="1800" i="1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Weather Reporting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(WMO-No. 9), Volume D – Information for Shipping transferring format, </a:t>
            </a:r>
            <a: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Resolution 11 (SERCOM-1)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en-GB" sz="1800" i="1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Sea-ice Information Services in the World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(WMO-No. 574) transferring format;</a:t>
            </a:r>
            <a: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H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GB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SERCOM-2 (2022–2023):</a:t>
            </a:r>
            <a: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H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Decision 5 (SERCOM-2)</a:t>
            </a:r>
            <a:r>
              <a:rPr lang="en-GB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Updates to </a:t>
            </a:r>
            <a:r>
              <a:rPr lang="en-GB" sz="1800" i="1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Sea-ice Information and Services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(WMO-No. 574),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Decision 6 (SERCOM-2)</a:t>
            </a:r>
            <a:r>
              <a:rPr lang="en-GB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Modernization of the WMO State of the Climate monitoring,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Decision 8 (SERCOM-2)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Climate Data Requirements and Solutions,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Decision 9 (SERCOM-2)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Wildfire-related early warning services,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Decision 14 (SERCOM-2)</a:t>
            </a:r>
            <a:r>
              <a:rPr lang="en-GB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Good practices on High-resolution Modelling for Integrated Urban Services,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Decision 15 (SERCOM-2)</a:t>
            </a:r>
            <a:r>
              <a:rPr lang="en-GB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Summary and recommendations of the workshop on integration of urban-related activities in WMO,</a:t>
            </a:r>
            <a: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en-CH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Decision 16 (SERCOM-2)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Contribution to Strategic and Operational Planning 2024–2027;</a:t>
            </a:r>
            <a:r>
              <a:rPr lang="en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H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81697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32925-74F9-4313-079A-81B60EA2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38277"/>
            <a:ext cx="11131296" cy="1325563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Implementation of relevant actions related to previous resolutions, decisions and recommendations of SERCOM</a:t>
            </a:r>
            <a:br>
              <a:rPr lang="en-CH" sz="32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CH" sz="32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047FF5-83AA-F961-8A6D-0AB2AC1F3A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836212"/>
              </p:ext>
            </p:extLst>
          </p:nvPr>
        </p:nvGraphicFramePr>
        <p:xfrm>
          <a:off x="838200" y="1825625"/>
          <a:ext cx="105156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8529492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809087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9575119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737810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Type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Kept in force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Not kept in force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Updated or replaced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79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Resolutions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42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Decisions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076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Recommendations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27</a:t>
                      </a:r>
                      <a:endParaRPr lang="en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  <a:endParaRPr lang="en-C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8266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E2A9EE5-475F-920C-7CF3-F64E4DAA2874}"/>
              </a:ext>
            </a:extLst>
          </p:cNvPr>
          <p:cNvSpPr txBox="1"/>
          <p:nvPr/>
        </p:nvSpPr>
        <p:spPr>
          <a:xfrm>
            <a:off x="762000" y="4055102"/>
            <a:ext cx="10591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Comments on implementation are contained in the SERCOM-3/INF.9</a:t>
            </a:r>
          </a:p>
          <a:p>
            <a:endParaRPr lang="en-GB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62259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392C-BBD9-B23D-062D-9468CDF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5747C3C7-0FBD-0752-91F7-A3D4F8F0C8A9}"/>
              </a:ext>
            </a:extLst>
          </p:cNvPr>
          <p:cNvSpPr txBox="1"/>
          <p:nvPr/>
        </p:nvSpPr>
        <p:spPr>
          <a:xfrm>
            <a:off x="3824879" y="6020736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89045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34C11B-BE23-4840-A05D-7B4A820F6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a2086f-1306-468c-afe6-705dad0a84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673DE1-76AC-4C6B-862D-6726584C83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B1C2504-A17C-475E-B460-8A6A42E276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7689</TotalTime>
  <Words>443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Resolutions and Decisions of past SERCOM sessions to be kept in force</vt:lpstr>
      <vt:lpstr>Implementation of relevant actions related to previous resolutions, decisions and recommendations of SERCOM 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Cristina Levinski</cp:lastModifiedBy>
  <cp:revision>13</cp:revision>
  <dcterms:created xsi:type="dcterms:W3CDTF">2024-01-11T14:19:20Z</dcterms:created>
  <dcterms:modified xsi:type="dcterms:W3CDTF">2024-02-29T08:22:45Z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