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6" r:id="rId3"/>
    <p:sldId id="288" r:id="rId4"/>
    <p:sldId id="260" r:id="rId5"/>
  </p:sldIdLst>
  <p:sldSz cx="18288000" cy="10287000"/>
  <p:notesSz cx="6858000" cy="9144000"/>
  <p:embeddedFontLst>
    <p:embeddedFont>
      <p:font typeface="Arial Bold" panose="020B0704020202020204" pitchFamily="3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42241-37AE-42BE-8AE6-2E52E023DB31}" v="21" dt="2024-02-29T15:56:54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customXml" Target="../customXml/item2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Teruggi" userId="2207d7f2-2d80-413e-ae21-067bc5385040" providerId="ADAL" clId="{E3A42241-37AE-42BE-8AE6-2E52E023DB31}"/>
    <pc:docChg chg="undo custSel addSld delSld modSld">
      <pc:chgData name="Giacomo Teruggi" userId="2207d7f2-2d80-413e-ae21-067bc5385040" providerId="ADAL" clId="{E3A42241-37AE-42BE-8AE6-2E52E023DB31}" dt="2024-02-29T15:59:26.483" v="456" actId="20577"/>
      <pc:docMkLst>
        <pc:docMk/>
      </pc:docMkLst>
      <pc:sldChg chg="modSp mod">
        <pc:chgData name="Giacomo Teruggi" userId="2207d7f2-2d80-413e-ae21-067bc5385040" providerId="ADAL" clId="{E3A42241-37AE-42BE-8AE6-2E52E023DB31}" dt="2024-02-29T15:42:26.782" v="8" actId="20577"/>
        <pc:sldMkLst>
          <pc:docMk/>
          <pc:sldMk cId="0" sldId="256"/>
        </pc:sldMkLst>
        <pc:spChg chg="mod">
          <ac:chgData name="Giacomo Teruggi" userId="2207d7f2-2d80-413e-ae21-067bc5385040" providerId="ADAL" clId="{E3A42241-37AE-42BE-8AE6-2E52E023DB31}" dt="2024-02-29T15:42:26.782" v="8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del mod">
        <pc:chgData name="Giacomo Teruggi" userId="2207d7f2-2d80-413e-ae21-067bc5385040" providerId="ADAL" clId="{E3A42241-37AE-42BE-8AE6-2E52E023DB31}" dt="2024-02-29T15:59:17.009" v="452" actId="47"/>
        <pc:sldMkLst>
          <pc:docMk/>
          <pc:sldMk cId="0" sldId="257"/>
        </pc:sldMkLst>
        <pc:spChg chg="add mod">
          <ac:chgData name="Giacomo Teruggi" userId="2207d7f2-2d80-413e-ae21-067bc5385040" providerId="ADAL" clId="{E3A42241-37AE-42BE-8AE6-2E52E023DB31}" dt="2024-02-29T15:56:42.696" v="354" actId="1076"/>
          <ac:spMkLst>
            <pc:docMk/>
            <pc:sldMk cId="0" sldId="257"/>
            <ac:spMk id="5" creationId="{1324D6EE-ACF3-BF89-AF68-074DF1CFA54A}"/>
          </ac:spMkLst>
        </pc:spChg>
        <pc:graphicFrameChg chg="del mod modGraphic">
          <ac:chgData name="Giacomo Teruggi" userId="2207d7f2-2d80-413e-ae21-067bc5385040" providerId="ADAL" clId="{E3A42241-37AE-42BE-8AE6-2E52E023DB31}" dt="2024-02-29T15:53:59.966" v="268" actId="21"/>
          <ac:graphicFrameMkLst>
            <pc:docMk/>
            <pc:sldMk cId="0" sldId="257"/>
            <ac:graphicFrameMk id="3" creationId="{00000000-0000-0000-0000-000000000000}"/>
          </ac:graphicFrameMkLst>
        </pc:graphicFrameChg>
      </pc:sldChg>
      <pc:sldChg chg="del">
        <pc:chgData name="Giacomo Teruggi" userId="2207d7f2-2d80-413e-ae21-067bc5385040" providerId="ADAL" clId="{E3A42241-37AE-42BE-8AE6-2E52E023DB31}" dt="2024-02-29T15:59:17.009" v="452" actId="47"/>
        <pc:sldMkLst>
          <pc:docMk/>
          <pc:sldMk cId="0" sldId="259"/>
        </pc:sldMkLst>
      </pc:sldChg>
      <pc:sldChg chg="del">
        <pc:chgData name="Giacomo Teruggi" userId="2207d7f2-2d80-413e-ae21-067bc5385040" providerId="ADAL" clId="{E3A42241-37AE-42BE-8AE6-2E52E023DB31}" dt="2024-02-29T15:44:43.861" v="17" actId="47"/>
        <pc:sldMkLst>
          <pc:docMk/>
          <pc:sldMk cId="260464620" sldId="261"/>
        </pc:sldMkLst>
      </pc:sldChg>
      <pc:sldChg chg="del">
        <pc:chgData name="Giacomo Teruggi" userId="2207d7f2-2d80-413e-ae21-067bc5385040" providerId="ADAL" clId="{E3A42241-37AE-42BE-8AE6-2E52E023DB31}" dt="2024-02-29T15:59:17.009" v="452" actId="47"/>
        <pc:sldMkLst>
          <pc:docMk/>
          <pc:sldMk cId="2866048880" sldId="285"/>
        </pc:sldMkLst>
      </pc:sldChg>
      <pc:sldChg chg="modSp mod">
        <pc:chgData name="Giacomo Teruggi" userId="2207d7f2-2d80-413e-ae21-067bc5385040" providerId="ADAL" clId="{E3A42241-37AE-42BE-8AE6-2E52E023DB31}" dt="2024-02-29T15:59:26.483" v="456" actId="20577"/>
        <pc:sldMkLst>
          <pc:docMk/>
          <pc:sldMk cId="2945585004" sldId="286"/>
        </pc:sldMkLst>
        <pc:spChg chg="mod">
          <ac:chgData name="Giacomo Teruggi" userId="2207d7f2-2d80-413e-ae21-067bc5385040" providerId="ADAL" clId="{E3A42241-37AE-42BE-8AE6-2E52E023DB31}" dt="2024-02-29T15:59:26.483" v="456" actId="20577"/>
          <ac:spMkLst>
            <pc:docMk/>
            <pc:sldMk cId="2945585004" sldId="286"/>
            <ac:spMk id="4" creationId="{44619514-22CB-1B56-69EA-FD1CE4C5D2B3}"/>
          </ac:spMkLst>
        </pc:spChg>
        <pc:spChg chg="mod">
          <ac:chgData name="Giacomo Teruggi" userId="2207d7f2-2d80-413e-ae21-067bc5385040" providerId="ADAL" clId="{E3A42241-37AE-42BE-8AE6-2E52E023DB31}" dt="2024-02-29T15:46:22.754" v="94" actId="1076"/>
          <ac:spMkLst>
            <pc:docMk/>
            <pc:sldMk cId="2945585004" sldId="286"/>
            <ac:spMk id="5" creationId="{814370A6-7AF9-6B96-B5A8-B105B722E518}"/>
          </ac:spMkLst>
        </pc:spChg>
      </pc:sldChg>
      <pc:sldChg chg="del">
        <pc:chgData name="Giacomo Teruggi" userId="2207d7f2-2d80-413e-ae21-067bc5385040" providerId="ADAL" clId="{E3A42241-37AE-42BE-8AE6-2E52E023DB31}" dt="2024-02-29T15:59:17.009" v="452" actId="47"/>
        <pc:sldMkLst>
          <pc:docMk/>
          <pc:sldMk cId="2872024641" sldId="287"/>
        </pc:sldMkLst>
      </pc:sldChg>
      <pc:sldChg chg="addSp delSp modSp new mod">
        <pc:chgData name="Giacomo Teruggi" userId="2207d7f2-2d80-413e-ae21-067bc5385040" providerId="ADAL" clId="{E3A42241-37AE-42BE-8AE6-2E52E023DB31}" dt="2024-02-29T15:59:08.697" v="451" actId="403"/>
        <pc:sldMkLst>
          <pc:docMk/>
          <pc:sldMk cId="4114497717" sldId="288"/>
        </pc:sldMkLst>
        <pc:spChg chg="add del mod">
          <ac:chgData name="Giacomo Teruggi" userId="2207d7f2-2d80-413e-ae21-067bc5385040" providerId="ADAL" clId="{E3A42241-37AE-42BE-8AE6-2E52E023DB31}" dt="2024-02-29T15:56:39.006" v="352" actId="21"/>
          <ac:spMkLst>
            <pc:docMk/>
            <pc:sldMk cId="4114497717" sldId="288"/>
            <ac:spMk id="3" creationId="{72F38168-0839-4712-F056-0349C14FACFD}"/>
          </ac:spMkLst>
        </pc:spChg>
        <pc:spChg chg="add mod">
          <ac:chgData name="Giacomo Teruggi" userId="2207d7f2-2d80-413e-ae21-067bc5385040" providerId="ADAL" clId="{E3A42241-37AE-42BE-8AE6-2E52E023DB31}" dt="2024-02-29T15:46:03.169" v="79"/>
          <ac:spMkLst>
            <pc:docMk/>
            <pc:sldMk cId="4114497717" sldId="288"/>
            <ac:spMk id="4" creationId="{19F83C78-AE55-ABD3-730F-4F31CFF5F6C6}"/>
          </ac:spMkLst>
        </pc:spChg>
        <pc:spChg chg="add mod">
          <ac:chgData name="Giacomo Teruggi" userId="2207d7f2-2d80-413e-ae21-067bc5385040" providerId="ADAL" clId="{E3A42241-37AE-42BE-8AE6-2E52E023DB31}" dt="2024-02-29T15:54:35.454" v="280" actId="1076"/>
          <ac:spMkLst>
            <pc:docMk/>
            <pc:sldMk cId="4114497717" sldId="288"/>
            <ac:spMk id="8" creationId="{1E91960E-931C-09CE-30B9-8B6795F009DF}"/>
          </ac:spMkLst>
        </pc:spChg>
        <pc:spChg chg="add mod">
          <ac:chgData name="Giacomo Teruggi" userId="2207d7f2-2d80-413e-ae21-067bc5385040" providerId="ADAL" clId="{E3A42241-37AE-42BE-8AE6-2E52E023DB31}" dt="2024-02-29T15:59:08.697" v="451" actId="403"/>
          <ac:spMkLst>
            <pc:docMk/>
            <pc:sldMk cId="4114497717" sldId="288"/>
            <ac:spMk id="10" creationId="{7F23C1A7-4329-8F5E-E821-99C0DF32DFF7}"/>
          </ac:spMkLst>
        </pc:spChg>
        <pc:graphicFrameChg chg="add del mod modGraphic">
          <ac:chgData name="Giacomo Teruggi" userId="2207d7f2-2d80-413e-ae21-067bc5385040" providerId="ADAL" clId="{E3A42241-37AE-42BE-8AE6-2E52E023DB31}" dt="2024-02-29T15:48:22.494" v="173"/>
          <ac:graphicFrameMkLst>
            <pc:docMk/>
            <pc:sldMk cId="4114497717" sldId="288"/>
            <ac:graphicFrameMk id="5" creationId="{AACCEFBE-227B-E92F-4520-9015C6524EBD}"/>
          </ac:graphicFrameMkLst>
        </pc:graphicFrameChg>
        <pc:graphicFrameChg chg="add mod ord modGraphic">
          <ac:chgData name="Giacomo Teruggi" userId="2207d7f2-2d80-413e-ae21-067bc5385040" providerId="ADAL" clId="{E3A42241-37AE-42BE-8AE6-2E52E023DB31}" dt="2024-02-29T15:58:58.001" v="449" actId="404"/>
          <ac:graphicFrameMkLst>
            <pc:docMk/>
            <pc:sldMk cId="4114497717" sldId="288"/>
            <ac:graphicFrameMk id="6" creationId="{5C9E4747-2C6C-FE4E-B32D-13BA6129A59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viewer/67177/?offset=1#page=422&amp;viewer=picture&amp;o=bookmark&amp;n=0&amp;q=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3067" y="1139489"/>
            <a:ext cx="15241863" cy="3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7200" spc="-15">
                <a:solidFill>
                  <a:srgbClr val="00529C"/>
                </a:solidFill>
                <a:latin typeface="Arial Bold"/>
              </a:rPr>
              <a:t>SERCOM-3</a:t>
            </a:r>
          </a:p>
          <a:p>
            <a:pPr algn="ctr">
              <a:lnSpc>
                <a:spcPts val="5040"/>
              </a:lnSpc>
            </a:pPr>
            <a:endParaRPr lang="en-US" sz="7200" spc="-15">
              <a:solidFill>
                <a:srgbClr val="00529C"/>
              </a:solidFill>
              <a:latin typeface="Arial Bold"/>
            </a:endParaRPr>
          </a:p>
          <a:p>
            <a:pPr algn="ctr">
              <a:lnSpc>
                <a:spcPts val="5040"/>
              </a:lnSpc>
            </a:pPr>
            <a:r>
              <a:rPr lang="en-US" sz="4800" spc="-15">
                <a:solidFill>
                  <a:srgbClr val="00529C"/>
                </a:solidFill>
                <a:latin typeface="Arial Bold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98336" y="5048250"/>
            <a:ext cx="1509132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C00000"/>
                </a:solidFill>
                <a:latin typeface="Arial"/>
              </a:rPr>
              <a:t>Agenda item 7(3) 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C00000"/>
                </a:solidFill>
                <a:latin typeface="Arial"/>
              </a:rPr>
              <a:t>Coordination and collaboration with the Research Board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96408" y="7634629"/>
            <a:ext cx="3895180" cy="103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529C"/>
                </a:solidFill>
                <a:latin typeface="Arial"/>
              </a:rPr>
              <a:t>Bali, Indonesia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529C"/>
                </a:solidFill>
                <a:latin typeface="Arial"/>
              </a:rPr>
              <a:t>4-9 March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72913" y="9248775"/>
            <a:ext cx="460724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 spc="25" dirty="0">
                <a:solidFill>
                  <a:srgbClr val="000000"/>
                </a:solidFill>
                <a:latin typeface="+mj-lt"/>
              </a:rPr>
              <a:t>Presented by: </a:t>
            </a:r>
          </a:p>
          <a:p>
            <a:pPr algn="r">
              <a:lnSpc>
                <a:spcPts val="3240"/>
              </a:lnSpc>
            </a:pPr>
            <a:r>
              <a:rPr lang="en-US" sz="2700" spc="25" dirty="0">
                <a:solidFill>
                  <a:srgbClr val="000000"/>
                </a:solidFill>
                <a:latin typeface="+mj-lt"/>
              </a:rPr>
              <a:t>Ian Lisk - P/SERCOM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511D69-903B-A84F-F7EC-2BB8AE81691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19514-22CB-1B56-69EA-FD1CE4C5D2B3}"/>
              </a:ext>
            </a:extLst>
          </p:cNvPr>
          <p:cNvSpPr txBox="1"/>
          <p:nvPr/>
        </p:nvSpPr>
        <p:spPr>
          <a:xfrm>
            <a:off x="819695" y="1776550"/>
            <a:ext cx="1725603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Resolution 35 (Cg-19)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Scientific Advisory Panel Recommendations with Research Board Appraisal, containing four decisions related to SERCOM activities.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interest to SERCOM are SAP Recommendations 1, 2, 5 and 6</a:t>
            </a:r>
            <a:endParaRPr lang="en-CH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14370A6-7AF9-6B96-B5A8-B105B722E518}"/>
              </a:ext>
            </a:extLst>
          </p:cNvPr>
          <p:cNvSpPr txBox="1"/>
          <p:nvPr/>
        </p:nvSpPr>
        <p:spPr>
          <a:xfrm>
            <a:off x="819695" y="400867"/>
            <a:ext cx="176650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it-IT" sz="5400" dirty="0">
                <a:solidFill>
                  <a:srgbClr val="005BAA"/>
                </a:solidFill>
                <a:latin typeface="Arial Bold"/>
              </a:rPr>
              <a:t>Justification</a:t>
            </a:r>
            <a:endParaRPr lang="en-US" sz="5400" dirty="0">
              <a:solidFill>
                <a:srgbClr val="005BAA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94558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5C9E4747-2C6C-FE4E-B32D-13BA6129A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12720"/>
              </p:ext>
            </p:extLst>
          </p:nvPr>
        </p:nvGraphicFramePr>
        <p:xfrm>
          <a:off x="1028700" y="2810077"/>
          <a:ext cx="16230600" cy="6041069"/>
        </p:xfrm>
        <a:graphic>
          <a:graphicData uri="http://schemas.openxmlformats.org/drawingml/2006/table">
            <a:tbl>
              <a:tblPr/>
              <a:tblGrid>
                <a:gridCol w="930729">
                  <a:extLst>
                    <a:ext uri="{9D8B030D-6E8A-4147-A177-3AD203B41FA5}">
                      <a16:colId xmlns:a16="http://schemas.microsoft.com/office/drawing/2014/main" val="2457105469"/>
                    </a:ext>
                  </a:extLst>
                </a:gridCol>
                <a:gridCol w="619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077">
                  <a:extLst>
                    <a:ext uri="{9D8B030D-6E8A-4147-A177-3AD203B41FA5}">
                      <a16:colId xmlns:a16="http://schemas.microsoft.com/office/drawing/2014/main" val="1320747076"/>
                    </a:ext>
                  </a:extLst>
                </a:gridCol>
              </a:tblGrid>
              <a:tr h="1026601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SAP Rec.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Tasks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Topic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267603"/>
                  </a:ext>
                </a:extLst>
              </a:tr>
              <a:tr h="1026601">
                <a:tc>
                  <a:txBody>
                    <a:bodyPr/>
                    <a:lstStyle/>
                    <a:p>
                      <a:pPr algn="ctr">
                        <a:lnSpc>
                          <a:spcPts val="2756"/>
                        </a:lnSpc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To support World Climate Research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0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Developing a long-term objective on research efforts to develop global k-scale climate modelling capabilities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601">
                <a:tc>
                  <a:txBody>
                    <a:bodyPr/>
                    <a:lstStyle/>
                    <a:p>
                      <a:pPr algn="ctr">
                        <a:lnSpc>
                          <a:spcPts val="2756"/>
                        </a:lnSpc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GB" sz="18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support Capacity Development Panel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0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To bridge the gap between global science capabilities and local impact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601">
                <a:tc>
                  <a:txBody>
                    <a:bodyPr/>
                    <a:lstStyle/>
                    <a:p>
                      <a:pPr algn="ctr">
                        <a:lnSpc>
                          <a:spcPts val="2756"/>
                        </a:lnSpc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B5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GB" sz="18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support Research Board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B5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0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To develop a concept note on the closer integration of geophysical and social sciences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601">
                <a:tc>
                  <a:txBody>
                    <a:bodyPr/>
                    <a:lstStyle/>
                    <a:p>
                      <a:pPr algn="ctr">
                        <a:lnSpc>
                          <a:spcPts val="2756"/>
                        </a:lnSpc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lead efforts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GB" sz="20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To develop a globally consistent quality assurance process for weather, climate, hydrological, marine and related environmental services from private providers to best align provider standards with National Meteorological and Hydrological Services</a:t>
                      </a:r>
                      <a:endParaRPr lang="en-US" sz="2000" i="1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793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F83C78-AE55-ABD3-730F-4F31CFF5F6C6}"/>
              </a:ext>
            </a:extLst>
          </p:cNvPr>
          <p:cNvSpPr txBox="1"/>
          <p:nvPr/>
        </p:nvSpPr>
        <p:spPr>
          <a:xfrm>
            <a:off x="1028700" y="1171575"/>
            <a:ext cx="176650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it-IT" sz="5400" dirty="0">
                <a:solidFill>
                  <a:srgbClr val="005BAA"/>
                </a:solidFill>
                <a:latin typeface="Arial Bold"/>
              </a:rPr>
              <a:t>Draft Decision 7(3)/1 (SERCOM-3)</a:t>
            </a:r>
            <a:endParaRPr lang="en-US" sz="5400" dirty="0">
              <a:solidFill>
                <a:srgbClr val="005BAA"/>
              </a:solidFill>
              <a:latin typeface="Arial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1960E-931C-09CE-30B9-8B6795F009DF}"/>
              </a:ext>
            </a:extLst>
          </p:cNvPr>
          <p:cNvSpPr txBox="1"/>
          <p:nvPr/>
        </p:nvSpPr>
        <p:spPr>
          <a:xfrm>
            <a:off x="1028700" y="2104535"/>
            <a:ext cx="9346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tabLst>
                <a:tab pos="457200" algn="l"/>
              </a:tabLst>
            </a:pPr>
            <a:r>
              <a:rPr lang="en-GB" sz="3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SERCOM to decide: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3C1A7-4329-8F5E-E821-99C0DF32DFF7}"/>
              </a:ext>
            </a:extLst>
          </p:cNvPr>
          <p:cNvSpPr txBox="1"/>
          <p:nvPr/>
        </p:nvSpPr>
        <p:spPr>
          <a:xfrm>
            <a:off x="937260" y="8943338"/>
            <a:ext cx="16322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delegate to P/SERCOM and SERCOM MG the organization and distribution of responsibilities related to the above tasks among the relevant subsidiary bodies of SERCOM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411449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48740" y="3364316"/>
            <a:ext cx="15590520" cy="1973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000">
                <a:solidFill>
                  <a:srgbClr val="FFFFFF"/>
                </a:solidFill>
                <a:latin typeface="Arial Bold"/>
              </a:rPr>
              <a:t>Thank you.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8758" y="8600586"/>
            <a:ext cx="6630483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>
                <a:solidFill>
                  <a:srgbClr val="FFFFFF"/>
                </a:solidFill>
                <a:latin typeface="Arial"/>
              </a:rPr>
              <a:t>wmo.int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F8F1DD-4E19-4EFC-8CE7-F11B37288637}"/>
</file>

<file path=customXml/itemProps2.xml><?xml version="1.0" encoding="utf-8"?>
<ds:datastoreItem xmlns:ds="http://schemas.openxmlformats.org/officeDocument/2006/customXml" ds:itemID="{8AF27C44-89AB-4C3F-AB78-7EAD8443A700}"/>
</file>

<file path=customXml/itemProps3.xml><?xml version="1.0" encoding="utf-8"?>
<ds:datastoreItem xmlns:ds="http://schemas.openxmlformats.org/officeDocument/2006/customXml" ds:itemID="{ECDA519B-010C-4D87-9E4D-207D48F1D0CE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229</Words>
  <Application>Microsoft Office PowerPoint</Application>
  <PresentationFormat>Custom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Verdana</vt:lpstr>
      <vt:lpstr>Arial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SERCOM-3_Doc_7-1_Advice HCP.pptx</dc:title>
  <cp:lastModifiedBy>Giacomo Teruggi</cp:lastModifiedBy>
  <cp:revision>3</cp:revision>
  <dcterms:created xsi:type="dcterms:W3CDTF">2006-08-16T00:00:00Z</dcterms:created>
  <dcterms:modified xsi:type="dcterms:W3CDTF">2024-02-29T15:59:36Z</dcterms:modified>
  <dc:identifier>DAF8r6MNhus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