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6" r:id="rId3"/>
    <p:sldId id="1510" r:id="rId4"/>
    <p:sldId id="1511" r:id="rId5"/>
    <p:sldId id="288" r:id="rId6"/>
    <p:sldId id="290" r:id="rId7"/>
    <p:sldId id="289" r:id="rId8"/>
    <p:sldId id="260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86A21-126A-461A-BDDC-3B994EC50B9E}" v="18" dt="2024-02-29T15:36:22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Teruggi" userId="2207d7f2-2d80-413e-ae21-067bc5385040" providerId="ADAL" clId="{48186A21-126A-461A-BDDC-3B994EC50B9E}"/>
    <pc:docChg chg="undo custSel addSld delSld modSld sldOrd">
      <pc:chgData name="Giacomo Teruggi" userId="2207d7f2-2d80-413e-ae21-067bc5385040" providerId="ADAL" clId="{48186A21-126A-461A-BDDC-3B994EC50B9E}" dt="2024-02-29T15:39:47.577" v="291" actId="1076"/>
      <pc:docMkLst>
        <pc:docMk/>
      </pc:docMkLst>
      <pc:sldChg chg="modSp mod">
        <pc:chgData name="Giacomo Teruggi" userId="2207d7f2-2d80-413e-ae21-067bc5385040" providerId="ADAL" clId="{48186A21-126A-461A-BDDC-3B994EC50B9E}" dt="2024-02-29T15:13:14.993" v="46" actId="20577"/>
        <pc:sldMkLst>
          <pc:docMk/>
          <pc:sldMk cId="0" sldId="256"/>
        </pc:sldMkLst>
        <pc:spChg chg="mod">
          <ac:chgData name="Giacomo Teruggi" userId="2207d7f2-2d80-413e-ae21-067bc5385040" providerId="ADAL" clId="{48186A21-126A-461A-BDDC-3B994EC50B9E}" dt="2024-02-29T15:13:14.993" v="46" actId="20577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Giacomo Teruggi" userId="2207d7f2-2d80-413e-ae21-067bc5385040" providerId="ADAL" clId="{48186A21-126A-461A-BDDC-3B994EC50B9E}" dt="2024-02-29T15:16:34.582" v="88" actId="47"/>
        <pc:sldMkLst>
          <pc:docMk/>
          <pc:sldMk cId="0" sldId="257"/>
        </pc:sldMkLst>
      </pc:sldChg>
      <pc:sldChg chg="modSp del mod">
        <pc:chgData name="Giacomo Teruggi" userId="2207d7f2-2d80-413e-ae21-067bc5385040" providerId="ADAL" clId="{48186A21-126A-461A-BDDC-3B994EC50B9E}" dt="2024-02-29T15:22:56.139" v="114" actId="47"/>
        <pc:sldMkLst>
          <pc:docMk/>
          <pc:sldMk cId="0" sldId="259"/>
        </pc:sldMkLst>
        <pc:spChg chg="mod">
          <ac:chgData name="Giacomo Teruggi" userId="2207d7f2-2d80-413e-ae21-067bc5385040" providerId="ADAL" clId="{48186A21-126A-461A-BDDC-3B994EC50B9E}" dt="2024-02-29T15:16:41.069" v="93" actId="20577"/>
          <ac:spMkLst>
            <pc:docMk/>
            <pc:sldMk cId="0" sldId="259"/>
            <ac:spMk id="3" creationId="{00000000-0000-0000-0000-000000000000}"/>
          </ac:spMkLst>
        </pc:spChg>
      </pc:sldChg>
      <pc:sldChg chg="del">
        <pc:chgData name="Giacomo Teruggi" userId="2207d7f2-2d80-413e-ae21-067bc5385040" providerId="ADAL" clId="{48186A21-126A-461A-BDDC-3B994EC50B9E}" dt="2024-02-29T15:16:34.582" v="88" actId="47"/>
        <pc:sldMkLst>
          <pc:docMk/>
          <pc:sldMk cId="260464620" sldId="261"/>
        </pc:sldMkLst>
      </pc:sldChg>
      <pc:sldChg chg="add del setBg">
        <pc:chgData name="Giacomo Teruggi" userId="2207d7f2-2d80-413e-ae21-067bc5385040" providerId="ADAL" clId="{48186A21-126A-461A-BDDC-3B994EC50B9E}" dt="2024-02-29T15:20:50.070" v="103" actId="47"/>
        <pc:sldMkLst>
          <pc:docMk/>
          <pc:sldMk cId="1782598935" sldId="268"/>
        </pc:sldMkLst>
      </pc:sldChg>
      <pc:sldChg chg="del">
        <pc:chgData name="Giacomo Teruggi" userId="2207d7f2-2d80-413e-ae21-067bc5385040" providerId="ADAL" clId="{48186A21-126A-461A-BDDC-3B994EC50B9E}" dt="2024-02-29T15:16:34.582" v="88" actId="47"/>
        <pc:sldMkLst>
          <pc:docMk/>
          <pc:sldMk cId="2866048880" sldId="285"/>
        </pc:sldMkLst>
      </pc:sldChg>
      <pc:sldChg chg="modSp mod">
        <pc:chgData name="Giacomo Teruggi" userId="2207d7f2-2d80-413e-ae21-067bc5385040" providerId="ADAL" clId="{48186A21-126A-461A-BDDC-3B994EC50B9E}" dt="2024-02-29T15:16:25.821" v="87" actId="20577"/>
        <pc:sldMkLst>
          <pc:docMk/>
          <pc:sldMk cId="2945585004" sldId="286"/>
        </pc:sldMkLst>
        <pc:spChg chg="mod">
          <ac:chgData name="Giacomo Teruggi" userId="2207d7f2-2d80-413e-ae21-067bc5385040" providerId="ADAL" clId="{48186A21-126A-461A-BDDC-3B994EC50B9E}" dt="2024-02-29T15:16:25.821" v="87" actId="20577"/>
          <ac:spMkLst>
            <pc:docMk/>
            <pc:sldMk cId="2945585004" sldId="286"/>
            <ac:spMk id="4" creationId="{44619514-22CB-1B56-69EA-FD1CE4C5D2B3}"/>
          </ac:spMkLst>
        </pc:spChg>
        <pc:spChg chg="mod">
          <ac:chgData name="Giacomo Teruggi" userId="2207d7f2-2d80-413e-ae21-067bc5385040" providerId="ADAL" clId="{48186A21-126A-461A-BDDC-3B994EC50B9E}" dt="2024-02-29T15:16:08.615" v="48"/>
          <ac:spMkLst>
            <pc:docMk/>
            <pc:sldMk cId="2945585004" sldId="286"/>
            <ac:spMk id="5" creationId="{814370A6-7AF9-6B96-B5A8-B105B722E518}"/>
          </ac:spMkLst>
        </pc:spChg>
      </pc:sldChg>
      <pc:sldChg chg="new del">
        <pc:chgData name="Giacomo Teruggi" userId="2207d7f2-2d80-413e-ae21-067bc5385040" providerId="ADAL" clId="{48186A21-126A-461A-BDDC-3B994EC50B9E}" dt="2024-02-29T15:36:20.066" v="252" actId="47"/>
        <pc:sldMkLst>
          <pc:docMk/>
          <pc:sldMk cId="1320592719" sldId="287"/>
        </pc:sldMkLst>
      </pc:sldChg>
      <pc:sldChg chg="del">
        <pc:chgData name="Giacomo Teruggi" userId="2207d7f2-2d80-413e-ae21-067bc5385040" providerId="ADAL" clId="{48186A21-126A-461A-BDDC-3B994EC50B9E}" dt="2024-02-29T15:16:34.582" v="88" actId="47"/>
        <pc:sldMkLst>
          <pc:docMk/>
          <pc:sldMk cId="2872024641" sldId="287"/>
        </pc:sldMkLst>
      </pc:sldChg>
      <pc:sldChg chg="addSp delSp modSp add mod">
        <pc:chgData name="Giacomo Teruggi" userId="2207d7f2-2d80-413e-ae21-067bc5385040" providerId="ADAL" clId="{48186A21-126A-461A-BDDC-3B994EC50B9E}" dt="2024-02-29T15:20:44.489" v="102" actId="403"/>
        <pc:sldMkLst>
          <pc:docMk/>
          <pc:sldMk cId="3877179009" sldId="288"/>
        </pc:sldMkLst>
        <pc:spChg chg="add mod">
          <ac:chgData name="Giacomo Teruggi" userId="2207d7f2-2d80-413e-ae21-067bc5385040" providerId="ADAL" clId="{48186A21-126A-461A-BDDC-3B994EC50B9E}" dt="2024-02-29T15:20:44.489" v="102" actId="403"/>
          <ac:spMkLst>
            <pc:docMk/>
            <pc:sldMk cId="3877179009" sldId="288"/>
            <ac:spMk id="3" creationId="{41B80026-2F13-A356-5C99-C2E0FCDBEE72}"/>
          </ac:spMkLst>
        </pc:spChg>
        <pc:spChg chg="del">
          <ac:chgData name="Giacomo Teruggi" userId="2207d7f2-2d80-413e-ae21-067bc5385040" providerId="ADAL" clId="{48186A21-126A-461A-BDDC-3B994EC50B9E}" dt="2024-02-29T15:20:14.968" v="97" actId="478"/>
          <ac:spMkLst>
            <pc:docMk/>
            <pc:sldMk cId="3877179009" sldId="288"/>
            <ac:spMk id="4" creationId="{44619514-22CB-1B56-69EA-FD1CE4C5D2B3}"/>
          </ac:spMkLst>
        </pc:spChg>
        <pc:spChg chg="del">
          <ac:chgData name="Giacomo Teruggi" userId="2207d7f2-2d80-413e-ae21-067bc5385040" providerId="ADAL" clId="{48186A21-126A-461A-BDDC-3B994EC50B9E}" dt="2024-02-29T15:20:16.803" v="98" actId="478"/>
          <ac:spMkLst>
            <pc:docMk/>
            <pc:sldMk cId="3877179009" sldId="288"/>
            <ac:spMk id="5" creationId="{814370A6-7AF9-6B96-B5A8-B105B722E518}"/>
          </ac:spMkLst>
        </pc:spChg>
        <pc:spChg chg="add mod">
          <ac:chgData name="Giacomo Teruggi" userId="2207d7f2-2d80-413e-ae21-067bc5385040" providerId="ADAL" clId="{48186A21-126A-461A-BDDC-3B994EC50B9E}" dt="2024-02-29T15:20:38.911" v="100" actId="404"/>
          <ac:spMkLst>
            <pc:docMk/>
            <pc:sldMk cId="3877179009" sldId="288"/>
            <ac:spMk id="6" creationId="{E0BE0AD4-AA7E-5274-70A9-9091990E7317}"/>
          </ac:spMkLst>
        </pc:spChg>
      </pc:sldChg>
      <pc:sldChg chg="addSp delSp modSp add mod">
        <pc:chgData name="Giacomo Teruggi" userId="2207d7f2-2d80-413e-ae21-067bc5385040" providerId="ADAL" clId="{48186A21-126A-461A-BDDC-3B994EC50B9E}" dt="2024-02-29T15:34:03.408" v="251" actId="122"/>
        <pc:sldMkLst>
          <pc:docMk/>
          <pc:sldMk cId="3445919079" sldId="289"/>
        </pc:sldMkLst>
        <pc:spChg chg="mod">
          <ac:chgData name="Giacomo Teruggi" userId="2207d7f2-2d80-413e-ae21-067bc5385040" providerId="ADAL" clId="{48186A21-126A-461A-BDDC-3B994EC50B9E}" dt="2024-02-29T15:28:36.066" v="155" actId="1076"/>
          <ac:spMkLst>
            <pc:docMk/>
            <pc:sldMk cId="3445919079" sldId="289"/>
            <ac:spMk id="2" creationId="{34511D69-903B-A84F-F7EC-2BB8AE816918}"/>
          </ac:spMkLst>
        </pc:spChg>
        <pc:spChg chg="mod">
          <ac:chgData name="Giacomo Teruggi" userId="2207d7f2-2d80-413e-ae21-067bc5385040" providerId="ADAL" clId="{48186A21-126A-461A-BDDC-3B994EC50B9E}" dt="2024-02-29T15:26:11.351" v="132" actId="20577"/>
          <ac:spMkLst>
            <pc:docMk/>
            <pc:sldMk cId="3445919079" sldId="289"/>
            <ac:spMk id="3" creationId="{41B80026-2F13-A356-5C99-C2E0FCDBEE72}"/>
          </ac:spMkLst>
        </pc:spChg>
        <pc:spChg chg="del">
          <ac:chgData name="Giacomo Teruggi" userId="2207d7f2-2d80-413e-ae21-067bc5385040" providerId="ADAL" clId="{48186A21-126A-461A-BDDC-3B994EC50B9E}" dt="2024-02-29T15:22:48.261" v="111" actId="478"/>
          <ac:spMkLst>
            <pc:docMk/>
            <pc:sldMk cId="3445919079" sldId="289"/>
            <ac:spMk id="6" creationId="{E0BE0AD4-AA7E-5274-70A9-9091990E7317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7" creationId="{F3747EC2-A9B3-4E38-D795-61435C5A2B52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9" creationId="{09E62992-E0FF-3805-67CF-1102EB654D00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14" creationId="{5E5A41DC-E239-C4EB-1F77-254CF4AF7137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15" creationId="{BE8D53D4-F6DF-C779-68DF-E8E82787A269}"/>
          </ac:spMkLst>
        </pc:spChg>
        <pc:spChg chg="mod">
          <ac:chgData name="Giacomo Teruggi" userId="2207d7f2-2d80-413e-ae21-067bc5385040" providerId="ADAL" clId="{48186A21-126A-461A-BDDC-3B994EC50B9E}" dt="2024-02-29T15:27:58.895" v="140" actId="1076"/>
          <ac:spMkLst>
            <pc:docMk/>
            <pc:sldMk cId="3445919079" sldId="289"/>
            <ac:spMk id="16" creationId="{48BF2FC9-683A-D04C-F8CE-2B81E74FF04B}"/>
          </ac:spMkLst>
        </pc:spChg>
        <pc:spChg chg="mod">
          <ac:chgData name="Giacomo Teruggi" userId="2207d7f2-2d80-413e-ae21-067bc5385040" providerId="ADAL" clId="{48186A21-126A-461A-BDDC-3B994EC50B9E}" dt="2024-02-29T15:27:58.895" v="140" actId="1076"/>
          <ac:spMkLst>
            <pc:docMk/>
            <pc:sldMk cId="3445919079" sldId="289"/>
            <ac:spMk id="17" creationId="{27428FB8-8D63-10DC-57CC-EC745E7EFE95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18" creationId="{72FF8A1F-6894-5156-1CB0-1374521EBF76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19" creationId="{9F52ADB8-49FE-2A8F-B475-AA257456648E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0" creationId="{D12C3B4F-2E43-80A4-5659-B8E1BD33B9DA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1" creationId="{C1826D8A-8D0D-7A17-A937-F1E8BC0DC5CF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2" creationId="{A439DBAF-6A39-B75F-A15D-EFA61375BF15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3" creationId="{8B145083-68CB-8E51-B5C7-4E26D6766710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4" creationId="{312C203B-26C8-9F78-4343-9A1A710CAACD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5" creationId="{CCC94E75-C6BB-C1B5-2235-9D930056DBFA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6" creationId="{CEF8AEB0-6977-3621-76BA-9A57B0267528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7" creationId="{ED7FDBCF-3743-118C-20FB-11CE3D540528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8" creationId="{83BBB212-72B0-0687-FB9E-C3AF33D44E39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29" creationId="{402AF83D-13ED-11E9-F29C-981F11D3C6D6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30" creationId="{DE42BD23-9408-D5F7-B695-9DA13D842B5D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31" creationId="{384ABB3B-D1E2-4F96-E706-80AC0AAD2C36}"/>
          </ac:spMkLst>
        </pc:spChg>
        <pc:spChg chg="mod">
          <ac:chgData name="Giacomo Teruggi" userId="2207d7f2-2d80-413e-ae21-067bc5385040" providerId="ADAL" clId="{48186A21-126A-461A-BDDC-3B994EC50B9E}" dt="2024-02-29T15:26:56.119" v="133"/>
          <ac:spMkLst>
            <pc:docMk/>
            <pc:sldMk cId="3445919079" sldId="289"/>
            <ac:spMk id="32" creationId="{F9F2E54C-1489-BF1D-6916-B2DC115E4DB3}"/>
          </ac:spMkLst>
        </pc:spChg>
        <pc:spChg chg="add del mod">
          <ac:chgData name="Giacomo Teruggi" userId="2207d7f2-2d80-413e-ae21-067bc5385040" providerId="ADAL" clId="{48186A21-126A-461A-BDDC-3B994EC50B9E}" dt="2024-02-29T15:29:00.037" v="157" actId="478"/>
          <ac:spMkLst>
            <pc:docMk/>
            <pc:sldMk cId="3445919079" sldId="289"/>
            <ac:spMk id="33" creationId="{A5554FCD-D363-E584-7D3F-2358807387FE}"/>
          </ac:spMkLst>
        </pc:spChg>
        <pc:spChg chg="add mod">
          <ac:chgData name="Giacomo Teruggi" userId="2207d7f2-2d80-413e-ae21-067bc5385040" providerId="ADAL" clId="{48186A21-126A-461A-BDDC-3B994EC50B9E}" dt="2024-02-29T15:28:27.923" v="153" actId="113"/>
          <ac:spMkLst>
            <pc:docMk/>
            <pc:sldMk cId="3445919079" sldId="289"/>
            <ac:spMk id="39" creationId="{7592A94D-BCF6-7578-8B17-95879A376AB5}"/>
          </ac:spMkLst>
        </pc:spChg>
        <pc:spChg chg="add mod">
          <ac:chgData name="Giacomo Teruggi" userId="2207d7f2-2d80-413e-ae21-067bc5385040" providerId="ADAL" clId="{48186A21-126A-461A-BDDC-3B994EC50B9E}" dt="2024-02-29T15:29:22.570" v="166" actId="403"/>
          <ac:spMkLst>
            <pc:docMk/>
            <pc:sldMk cId="3445919079" sldId="289"/>
            <ac:spMk id="40" creationId="{9341D328-A7C3-DC73-ED0A-D92C4BAE6F66}"/>
          </ac:spMkLst>
        </pc:spChg>
        <pc:spChg chg="add mod">
          <ac:chgData name="Giacomo Teruggi" userId="2207d7f2-2d80-413e-ae21-067bc5385040" providerId="ADAL" clId="{48186A21-126A-461A-BDDC-3B994EC50B9E}" dt="2024-02-29T15:29:22.570" v="166" actId="403"/>
          <ac:spMkLst>
            <pc:docMk/>
            <pc:sldMk cId="3445919079" sldId="289"/>
            <ac:spMk id="41" creationId="{CE69BA1D-45CE-4829-399E-D7CB0D743D56}"/>
          </ac:spMkLst>
        </pc:spChg>
        <pc:spChg chg="add mod">
          <ac:chgData name="Giacomo Teruggi" userId="2207d7f2-2d80-413e-ae21-067bc5385040" providerId="ADAL" clId="{48186A21-126A-461A-BDDC-3B994EC50B9E}" dt="2024-02-29T15:29:45.931" v="172" actId="404"/>
          <ac:spMkLst>
            <pc:docMk/>
            <pc:sldMk cId="3445919079" sldId="289"/>
            <ac:spMk id="42" creationId="{D027012D-FBBC-3272-55BA-31042761B7A9}"/>
          </ac:spMkLst>
        </pc:spChg>
        <pc:spChg chg="add mod">
          <ac:chgData name="Giacomo Teruggi" userId="2207d7f2-2d80-413e-ae21-067bc5385040" providerId="ADAL" clId="{48186A21-126A-461A-BDDC-3B994EC50B9E}" dt="2024-02-29T15:29:45.931" v="172" actId="404"/>
          <ac:spMkLst>
            <pc:docMk/>
            <pc:sldMk cId="3445919079" sldId="289"/>
            <ac:spMk id="43" creationId="{7DBEECF5-56EE-EADE-C8BC-8D5C38644CA8}"/>
          </ac:spMkLst>
        </pc:spChg>
        <pc:spChg chg="add mod">
          <ac:chgData name="Giacomo Teruggi" userId="2207d7f2-2d80-413e-ae21-067bc5385040" providerId="ADAL" clId="{48186A21-126A-461A-BDDC-3B994EC50B9E}" dt="2024-02-29T15:31:18.619" v="213" actId="1038"/>
          <ac:spMkLst>
            <pc:docMk/>
            <pc:sldMk cId="3445919079" sldId="289"/>
            <ac:spMk id="44" creationId="{4324FD51-2961-8836-8D7F-C43DCA675B4C}"/>
          </ac:spMkLst>
        </pc:spChg>
        <pc:spChg chg="add mod">
          <ac:chgData name="Giacomo Teruggi" userId="2207d7f2-2d80-413e-ae21-067bc5385040" providerId="ADAL" clId="{48186A21-126A-461A-BDDC-3B994EC50B9E}" dt="2024-02-29T15:31:18.619" v="213" actId="1038"/>
          <ac:spMkLst>
            <pc:docMk/>
            <pc:sldMk cId="3445919079" sldId="289"/>
            <ac:spMk id="45" creationId="{E2EDAAA9-F582-78BB-609A-B24D3C5C40A1}"/>
          </ac:spMkLst>
        </pc:spChg>
        <pc:spChg chg="add mod">
          <ac:chgData name="Giacomo Teruggi" userId="2207d7f2-2d80-413e-ae21-067bc5385040" providerId="ADAL" clId="{48186A21-126A-461A-BDDC-3B994EC50B9E}" dt="2024-02-29T15:31:18.619" v="213" actId="1038"/>
          <ac:spMkLst>
            <pc:docMk/>
            <pc:sldMk cId="3445919079" sldId="289"/>
            <ac:spMk id="46" creationId="{9DA5703F-1BD7-26CC-78D2-456B1818EC5D}"/>
          </ac:spMkLst>
        </pc:spChg>
        <pc:spChg chg="add mod">
          <ac:chgData name="Giacomo Teruggi" userId="2207d7f2-2d80-413e-ae21-067bc5385040" providerId="ADAL" clId="{48186A21-126A-461A-BDDC-3B994EC50B9E}" dt="2024-02-29T15:31:18.619" v="213" actId="1038"/>
          <ac:spMkLst>
            <pc:docMk/>
            <pc:sldMk cId="3445919079" sldId="289"/>
            <ac:spMk id="47" creationId="{040120E1-20D9-6153-A3AB-02EA2BAE19B2}"/>
          </ac:spMkLst>
        </pc:spChg>
        <pc:spChg chg="add mod">
          <ac:chgData name="Giacomo Teruggi" userId="2207d7f2-2d80-413e-ae21-067bc5385040" providerId="ADAL" clId="{48186A21-126A-461A-BDDC-3B994EC50B9E}" dt="2024-02-29T15:31:37.852" v="217" actId="14100"/>
          <ac:spMkLst>
            <pc:docMk/>
            <pc:sldMk cId="3445919079" sldId="289"/>
            <ac:spMk id="48" creationId="{D9D20F2B-4016-BB57-E560-3D1BF5D01AEF}"/>
          </ac:spMkLst>
        </pc:spChg>
        <pc:spChg chg="add mod">
          <ac:chgData name="Giacomo Teruggi" userId="2207d7f2-2d80-413e-ae21-067bc5385040" providerId="ADAL" clId="{48186A21-126A-461A-BDDC-3B994EC50B9E}" dt="2024-02-29T15:32:00.013" v="221" actId="14100"/>
          <ac:spMkLst>
            <pc:docMk/>
            <pc:sldMk cId="3445919079" sldId="289"/>
            <ac:spMk id="49" creationId="{F6EDCBA6-58CD-BCC2-17C9-4DBEF1C5D151}"/>
          </ac:spMkLst>
        </pc:spChg>
        <pc:spChg chg="add mod">
          <ac:chgData name="Giacomo Teruggi" userId="2207d7f2-2d80-413e-ae21-067bc5385040" providerId="ADAL" clId="{48186A21-126A-461A-BDDC-3B994EC50B9E}" dt="2024-02-29T15:34:03.408" v="251" actId="122"/>
          <ac:spMkLst>
            <pc:docMk/>
            <pc:sldMk cId="3445919079" sldId="289"/>
            <ac:spMk id="50" creationId="{D1E01F40-1906-5A9F-B47F-AC04B34FF5D6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58" creationId="{DB5174CC-3B92-64A5-135D-B63AFF10A318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59" creationId="{D7A6BA62-EF54-1028-6784-46FC7A4A813D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0" creationId="{30D015DA-D6AE-35F2-8309-3D7D7A4CE1BB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1" creationId="{B2744A8B-B288-83B1-9614-6DE64E07F206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2" creationId="{D9242A05-74FF-EAC6-28DE-45AF3F6310D2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3" creationId="{11F2E1B6-2CC1-B476-19F5-802AE228BD3E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4" creationId="{3F745053-0EFA-0F7D-A2D8-56B2F962A953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5" creationId="{CDB680A6-A5F9-090F-BBD2-C9DE20DCA21E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6" creationId="{3AAAB32B-C9E0-8423-09B2-DFFA615857AA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7" creationId="{970E67E2-8353-9CBC-6561-0042E0A2EE8E}"/>
          </ac:spMkLst>
        </pc:spChg>
        <pc:spChg chg="mod">
          <ac:chgData name="Giacomo Teruggi" userId="2207d7f2-2d80-413e-ae21-067bc5385040" providerId="ADAL" clId="{48186A21-126A-461A-BDDC-3B994EC50B9E}" dt="2024-02-29T15:33:28.693" v="231" actId="165"/>
          <ac:spMkLst>
            <pc:docMk/>
            <pc:sldMk cId="3445919079" sldId="289"/>
            <ac:spMk id="68" creationId="{6F3D29FD-AE27-6B66-785A-E12170E4C40C}"/>
          </ac:spMkLst>
        </pc:spChg>
        <pc:grpChg chg="add del mod">
          <ac:chgData name="Giacomo Teruggi" userId="2207d7f2-2d80-413e-ae21-067bc5385040" providerId="ADAL" clId="{48186A21-126A-461A-BDDC-3B994EC50B9E}" dt="2024-02-29T15:28:55.780" v="156" actId="478"/>
          <ac:grpSpMkLst>
            <pc:docMk/>
            <pc:sldMk cId="3445919079" sldId="289"/>
            <ac:grpSpMk id="4" creationId="{E29B96EE-230D-F984-D935-B5A709F485DA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5" creationId="{D0FE7813-6B47-085F-F878-4F43DA499DFE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8" creationId="{A4718904-DB8D-CBA3-A92A-539BE888F164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10" creationId="{CD3B0808-07FB-9AC9-EB75-A2372212A931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11" creationId="{E72219C8-77F4-1699-A9B8-461EA1F7BB12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12" creationId="{6F017A2E-31FB-78E8-D641-9F3EA332FD77}"/>
          </ac:grpSpMkLst>
        </pc:grpChg>
        <pc:grpChg chg="mod">
          <ac:chgData name="Giacomo Teruggi" userId="2207d7f2-2d80-413e-ae21-067bc5385040" providerId="ADAL" clId="{48186A21-126A-461A-BDDC-3B994EC50B9E}" dt="2024-02-29T15:26:56.119" v="133"/>
          <ac:grpSpMkLst>
            <pc:docMk/>
            <pc:sldMk cId="3445919079" sldId="289"/>
            <ac:grpSpMk id="13" creationId="{6DFFB9F2-E4F5-38A6-4881-B53162397AB8}"/>
          </ac:grpSpMkLst>
        </pc:grpChg>
        <pc:grpChg chg="add del mod">
          <ac:chgData name="Giacomo Teruggi" userId="2207d7f2-2d80-413e-ae21-067bc5385040" providerId="ADAL" clId="{48186A21-126A-461A-BDDC-3B994EC50B9E}" dt="2024-02-29T15:33:28.693" v="231" actId="165"/>
          <ac:grpSpMkLst>
            <pc:docMk/>
            <pc:sldMk cId="3445919079" sldId="289"/>
            <ac:grpSpMk id="51" creationId="{9FEE161F-C380-9AAB-D897-96E95E73C94F}"/>
          </ac:grpSpMkLst>
        </pc:grpChg>
        <pc:grpChg chg="mod topLvl">
          <ac:chgData name="Giacomo Teruggi" userId="2207d7f2-2d80-413e-ae21-067bc5385040" providerId="ADAL" clId="{48186A21-126A-461A-BDDC-3B994EC50B9E}" dt="2024-02-29T15:33:28.693" v="231" actId="165"/>
          <ac:grpSpMkLst>
            <pc:docMk/>
            <pc:sldMk cId="3445919079" sldId="289"/>
            <ac:grpSpMk id="52" creationId="{C4A44DC2-C1D1-A8CD-E612-807CFA47D0ED}"/>
          </ac:grpSpMkLst>
        </pc:grpChg>
        <pc:picChg chg="add del mod">
          <ac:chgData name="Giacomo Teruggi" userId="2207d7f2-2d80-413e-ae21-067bc5385040" providerId="ADAL" clId="{48186A21-126A-461A-BDDC-3B994EC50B9E}" dt="2024-02-29T15:29:12.664" v="162" actId="478"/>
          <ac:picMkLst>
            <pc:docMk/>
            <pc:sldMk cId="3445919079" sldId="289"/>
            <ac:picMk id="34" creationId="{74CA90BE-0EFD-FF97-E109-3E89F87D8169}"/>
          </ac:picMkLst>
        </pc:picChg>
        <pc:picChg chg="add del mod">
          <ac:chgData name="Giacomo Teruggi" userId="2207d7f2-2d80-413e-ae21-067bc5385040" providerId="ADAL" clId="{48186A21-126A-461A-BDDC-3B994EC50B9E}" dt="2024-02-29T15:29:10.977" v="161" actId="478"/>
          <ac:picMkLst>
            <pc:docMk/>
            <pc:sldMk cId="3445919079" sldId="289"/>
            <ac:picMk id="35" creationId="{EEB6BF38-B8F2-166A-7175-5E3C81982B29}"/>
          </ac:picMkLst>
        </pc:picChg>
        <pc:picChg chg="add del mod">
          <ac:chgData name="Giacomo Teruggi" userId="2207d7f2-2d80-413e-ae21-067bc5385040" providerId="ADAL" clId="{48186A21-126A-461A-BDDC-3B994EC50B9E}" dt="2024-02-29T15:29:05.498" v="158" actId="478"/>
          <ac:picMkLst>
            <pc:docMk/>
            <pc:sldMk cId="3445919079" sldId="289"/>
            <ac:picMk id="36" creationId="{C8FE5EEF-F5BC-4A79-3975-7CFC3950808C}"/>
          </ac:picMkLst>
        </pc:picChg>
        <pc:picChg chg="add del mod">
          <ac:chgData name="Giacomo Teruggi" userId="2207d7f2-2d80-413e-ae21-067bc5385040" providerId="ADAL" clId="{48186A21-126A-461A-BDDC-3B994EC50B9E}" dt="2024-02-29T15:29:07.526" v="159" actId="478"/>
          <ac:picMkLst>
            <pc:docMk/>
            <pc:sldMk cId="3445919079" sldId="289"/>
            <ac:picMk id="37" creationId="{C92350E4-5FCE-ED6C-454E-CF010FB87250}"/>
          </ac:picMkLst>
        </pc:picChg>
        <pc:picChg chg="add del mod">
          <ac:chgData name="Giacomo Teruggi" userId="2207d7f2-2d80-413e-ae21-067bc5385040" providerId="ADAL" clId="{48186A21-126A-461A-BDDC-3B994EC50B9E}" dt="2024-02-29T15:29:09.220" v="160" actId="478"/>
          <ac:picMkLst>
            <pc:docMk/>
            <pc:sldMk cId="3445919079" sldId="289"/>
            <ac:picMk id="38" creationId="{83BDF6FD-29E4-F225-A28E-703C1F62ABCE}"/>
          </ac:picMkLst>
        </pc:picChg>
        <pc:picChg chg="mod topLvl">
          <ac:chgData name="Giacomo Teruggi" userId="2207d7f2-2d80-413e-ae21-067bc5385040" providerId="ADAL" clId="{48186A21-126A-461A-BDDC-3B994EC50B9E}" dt="2024-02-29T15:33:28.693" v="231" actId="165"/>
          <ac:picMkLst>
            <pc:docMk/>
            <pc:sldMk cId="3445919079" sldId="289"/>
            <ac:picMk id="53" creationId="{12D20404-6774-20A2-91A1-C91EF4B8F0B0}"/>
          </ac:picMkLst>
        </pc:picChg>
        <pc:picChg chg="mod topLvl">
          <ac:chgData name="Giacomo Teruggi" userId="2207d7f2-2d80-413e-ae21-067bc5385040" providerId="ADAL" clId="{48186A21-126A-461A-BDDC-3B994EC50B9E}" dt="2024-02-29T15:33:42.211" v="234" actId="1076"/>
          <ac:picMkLst>
            <pc:docMk/>
            <pc:sldMk cId="3445919079" sldId="289"/>
            <ac:picMk id="54" creationId="{5622A682-C615-FFBF-4DB7-69335A15FD96}"/>
          </ac:picMkLst>
        </pc:picChg>
        <pc:picChg chg="mod topLvl">
          <ac:chgData name="Giacomo Teruggi" userId="2207d7f2-2d80-413e-ae21-067bc5385040" providerId="ADAL" clId="{48186A21-126A-461A-BDDC-3B994EC50B9E}" dt="2024-02-29T15:33:28.693" v="231" actId="165"/>
          <ac:picMkLst>
            <pc:docMk/>
            <pc:sldMk cId="3445919079" sldId="289"/>
            <ac:picMk id="55" creationId="{1E1838E2-AEA3-2134-2E37-A26B99015C17}"/>
          </ac:picMkLst>
        </pc:picChg>
        <pc:picChg chg="mod topLvl">
          <ac:chgData name="Giacomo Teruggi" userId="2207d7f2-2d80-413e-ae21-067bc5385040" providerId="ADAL" clId="{48186A21-126A-461A-BDDC-3B994EC50B9E}" dt="2024-02-29T15:33:32.030" v="232" actId="1076"/>
          <ac:picMkLst>
            <pc:docMk/>
            <pc:sldMk cId="3445919079" sldId="289"/>
            <ac:picMk id="56" creationId="{CB086690-997E-A332-22A4-712FD7929A7F}"/>
          </ac:picMkLst>
        </pc:picChg>
        <pc:picChg chg="mod topLvl">
          <ac:chgData name="Giacomo Teruggi" userId="2207d7f2-2d80-413e-ae21-067bc5385040" providerId="ADAL" clId="{48186A21-126A-461A-BDDC-3B994EC50B9E}" dt="2024-02-29T15:33:38.284" v="233" actId="1076"/>
          <ac:picMkLst>
            <pc:docMk/>
            <pc:sldMk cId="3445919079" sldId="289"/>
            <ac:picMk id="57" creationId="{321F7572-4A5C-7CFC-E675-7C2A1441A5AC}"/>
          </ac:picMkLst>
        </pc:picChg>
      </pc:sldChg>
      <pc:sldChg chg="addSp delSp modSp add mod ord">
        <pc:chgData name="Giacomo Teruggi" userId="2207d7f2-2d80-413e-ae21-067bc5385040" providerId="ADAL" clId="{48186A21-126A-461A-BDDC-3B994EC50B9E}" dt="2024-02-29T15:25:23.854" v="125" actId="1076"/>
        <pc:sldMkLst>
          <pc:docMk/>
          <pc:sldMk cId="3409809800" sldId="290"/>
        </pc:sldMkLst>
        <pc:spChg chg="mod">
          <ac:chgData name="Giacomo Teruggi" userId="2207d7f2-2d80-413e-ae21-067bc5385040" providerId="ADAL" clId="{48186A21-126A-461A-BDDC-3B994EC50B9E}" dt="2024-02-29T15:25:19.151" v="124" actId="20577"/>
          <ac:spMkLst>
            <pc:docMk/>
            <pc:sldMk cId="3409809800" sldId="290"/>
            <ac:spMk id="3" creationId="{41B80026-2F13-A356-5C99-C2E0FCDBEE72}"/>
          </ac:spMkLst>
        </pc:spChg>
        <pc:spChg chg="add mod">
          <ac:chgData name="Giacomo Teruggi" userId="2207d7f2-2d80-413e-ae21-067bc5385040" providerId="ADAL" clId="{48186A21-126A-461A-BDDC-3B994EC50B9E}" dt="2024-02-29T15:25:23.854" v="125" actId="1076"/>
          <ac:spMkLst>
            <pc:docMk/>
            <pc:sldMk cId="3409809800" sldId="290"/>
            <ac:spMk id="4" creationId="{000991F3-198F-5EE6-77DD-D681C531B3FE}"/>
          </ac:spMkLst>
        </pc:spChg>
        <pc:spChg chg="del">
          <ac:chgData name="Giacomo Teruggi" userId="2207d7f2-2d80-413e-ae21-067bc5385040" providerId="ADAL" clId="{48186A21-126A-461A-BDDC-3B994EC50B9E}" dt="2024-02-29T15:22:33.300" v="108" actId="478"/>
          <ac:spMkLst>
            <pc:docMk/>
            <pc:sldMk cId="3409809800" sldId="290"/>
            <ac:spMk id="6" creationId="{E0BE0AD4-AA7E-5274-70A9-9091990E7317}"/>
          </ac:spMkLst>
        </pc:spChg>
      </pc:sldChg>
      <pc:sldChg chg="modSp add mod">
        <pc:chgData name="Giacomo Teruggi" userId="2207d7f2-2d80-413e-ae21-067bc5385040" providerId="ADAL" clId="{48186A21-126A-461A-BDDC-3B994EC50B9E}" dt="2024-02-29T15:36:39.781" v="259" actId="14100"/>
        <pc:sldMkLst>
          <pc:docMk/>
          <pc:sldMk cId="2791769848" sldId="1510"/>
        </pc:sldMkLst>
        <pc:spChg chg="mod">
          <ac:chgData name="Giacomo Teruggi" userId="2207d7f2-2d80-413e-ae21-067bc5385040" providerId="ADAL" clId="{48186A21-126A-461A-BDDC-3B994EC50B9E}" dt="2024-02-29T15:36:39.781" v="259" actId="14100"/>
          <ac:spMkLst>
            <pc:docMk/>
            <pc:sldMk cId="2791769848" sldId="1510"/>
            <ac:spMk id="2" creationId="{C7FA4760-B46A-4E66-9BC6-7C70EB7A6E2D}"/>
          </ac:spMkLst>
        </pc:spChg>
      </pc:sldChg>
      <pc:sldChg chg="addSp delSp modSp add mod">
        <pc:chgData name="Giacomo Teruggi" userId="2207d7f2-2d80-413e-ae21-067bc5385040" providerId="ADAL" clId="{48186A21-126A-461A-BDDC-3B994EC50B9E}" dt="2024-02-29T15:39:47.577" v="291" actId="1076"/>
        <pc:sldMkLst>
          <pc:docMk/>
          <pc:sldMk cId="3964513389" sldId="1511"/>
        </pc:sldMkLst>
        <pc:spChg chg="mod">
          <ac:chgData name="Giacomo Teruggi" userId="2207d7f2-2d80-413e-ae21-067bc5385040" providerId="ADAL" clId="{48186A21-126A-461A-BDDC-3B994EC50B9E}" dt="2024-02-29T15:37:45.394" v="264" actId="20577"/>
          <ac:spMkLst>
            <pc:docMk/>
            <pc:sldMk cId="3964513389" sldId="1511"/>
            <ac:spMk id="2" creationId="{EADD7EA2-75C4-F272-E5D6-2699D948D593}"/>
          </ac:spMkLst>
        </pc:spChg>
        <pc:spChg chg="mod">
          <ac:chgData name="Giacomo Teruggi" userId="2207d7f2-2d80-413e-ae21-067bc5385040" providerId="ADAL" clId="{48186A21-126A-461A-BDDC-3B994EC50B9E}" dt="2024-02-29T15:38:57.726" v="285" actId="27636"/>
          <ac:spMkLst>
            <pc:docMk/>
            <pc:sldMk cId="3964513389" sldId="1511"/>
            <ac:spMk id="3" creationId="{2C4721C4-970F-DEF1-3970-BB3EA757E2C4}"/>
          </ac:spMkLst>
        </pc:spChg>
        <pc:spChg chg="mod">
          <ac:chgData name="Giacomo Teruggi" userId="2207d7f2-2d80-413e-ae21-067bc5385040" providerId="ADAL" clId="{48186A21-126A-461A-BDDC-3B994EC50B9E}" dt="2024-02-29T15:39:28.436" v="289" actId="255"/>
          <ac:spMkLst>
            <pc:docMk/>
            <pc:sldMk cId="3964513389" sldId="1511"/>
            <ac:spMk id="4" creationId="{A4761954-86BA-4077-202B-AD4D4158E4B7}"/>
          </ac:spMkLst>
        </pc:spChg>
        <pc:spChg chg="del">
          <ac:chgData name="Giacomo Teruggi" userId="2207d7f2-2d80-413e-ae21-067bc5385040" providerId="ADAL" clId="{48186A21-126A-461A-BDDC-3B994EC50B9E}" dt="2024-02-29T15:37:28.695" v="260" actId="478"/>
          <ac:spMkLst>
            <pc:docMk/>
            <pc:sldMk cId="3964513389" sldId="1511"/>
            <ac:spMk id="5" creationId="{225B55FA-CAE5-CD93-B96B-8F30518104AB}"/>
          </ac:spMkLst>
        </pc:spChg>
        <pc:spChg chg="add mod">
          <ac:chgData name="Giacomo Teruggi" userId="2207d7f2-2d80-413e-ae21-067bc5385040" providerId="ADAL" clId="{48186A21-126A-461A-BDDC-3B994EC50B9E}" dt="2024-02-29T15:39:47.577" v="291" actId="1076"/>
          <ac:spMkLst>
            <pc:docMk/>
            <pc:sldMk cId="3964513389" sldId="1511"/>
            <ac:spMk id="6" creationId="{3611861C-A8A5-2D1A-1BC1-3F4257A0FE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mo.int/SERCOM-3/InformationDocuments/Forms/By%20Languag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ary.wmo.int/records/item/35703-manual-on-the-global-data-processing-and-forecasting-system?offset=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3067" y="1139489"/>
            <a:ext cx="15241863" cy="3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7200" spc="-15">
                <a:solidFill>
                  <a:srgbClr val="00529C"/>
                </a:solidFill>
                <a:latin typeface="Arial Bold"/>
              </a:rPr>
              <a:t>SERCOM-3</a:t>
            </a:r>
          </a:p>
          <a:p>
            <a:pPr algn="ctr">
              <a:lnSpc>
                <a:spcPts val="5040"/>
              </a:lnSpc>
            </a:pPr>
            <a:endParaRPr lang="en-US" sz="7200" spc="-15">
              <a:solidFill>
                <a:srgbClr val="00529C"/>
              </a:solidFill>
              <a:latin typeface="Arial Bold"/>
            </a:endParaRPr>
          </a:p>
          <a:p>
            <a:pPr algn="ctr">
              <a:lnSpc>
                <a:spcPts val="5040"/>
              </a:lnSpc>
            </a:pPr>
            <a:r>
              <a:rPr lang="en-US" sz="4800" spc="-15">
                <a:solidFill>
                  <a:srgbClr val="00529C"/>
                </a:solidFill>
                <a:latin typeface="Arial Bold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336" y="5048250"/>
            <a:ext cx="1509132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Agenda item 7(2)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Coordination and collaboration with INFCOM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96408" y="7634629"/>
            <a:ext cx="3895180" cy="103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Bali, Indonesia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4-9 March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72913" y="9248775"/>
            <a:ext cx="460724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Presented by: </a:t>
            </a:r>
          </a:p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Ian Lisk - P/SERCOM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19514-22CB-1B56-69EA-FD1CE4C5D2B3}"/>
              </a:ext>
            </a:extLst>
          </p:cNvPr>
          <p:cNvSpPr txBox="1"/>
          <p:nvPr/>
        </p:nvSpPr>
        <p:spPr>
          <a:xfrm>
            <a:off x="515983" y="2455818"/>
            <a:ext cx="17256034" cy="517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Purpose of this document is for SERCOM: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note the work of SC-DRR in response to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Resolution 1 (Cg-Ext(2021))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of SC-MMO in response to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Resolution 1 (SERCOM-2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and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invite INFCOM to consider INF. 7(2) in the amendment of the Manual on WIPPS (current name </a:t>
            </a:r>
            <a:r>
              <a:rPr lang="en-GB" sz="2800" i="1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Manual on the Global Data-processing and Forecasting System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(WMO-No. 485)</a:t>
            </a:r>
            <a:endParaRPr lang="en-CH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document contains three draft decisions</a:t>
            </a:r>
            <a:endParaRPr lang="en-GB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14370A6-7AF9-6B96-B5A8-B105B722E518}"/>
              </a:ext>
            </a:extLst>
          </p:cNvPr>
          <p:cNvSpPr txBox="1"/>
          <p:nvPr/>
        </p:nvSpPr>
        <p:spPr>
          <a:xfrm>
            <a:off x="1028700" y="1171575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5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Justification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4558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760-B46A-4E66-9BC6-7C70EB7A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890274" cy="1143000"/>
          </a:xfrm>
        </p:spPr>
        <p:txBody>
          <a:bodyPr>
            <a:noAutofit/>
          </a:bodyPr>
          <a:lstStyle/>
          <a:p>
            <a:r>
              <a:rPr lang="en-US" sz="5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Approval flow of amendments to Manual on WIPPS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5EB7C-148D-4D6D-A982-EA2EF538F2F1}"/>
              </a:ext>
            </a:extLst>
          </p:cNvPr>
          <p:cNvSpPr txBox="1"/>
          <p:nvPr/>
        </p:nvSpPr>
        <p:spPr>
          <a:xfrm>
            <a:off x="12885539" y="1739660"/>
            <a:ext cx="4792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Document flow regarding the change of activity specifications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0445ED-BBC8-D122-A95E-0F61C2C005B1}"/>
              </a:ext>
            </a:extLst>
          </p:cNvPr>
          <p:cNvGrpSpPr/>
          <p:nvPr/>
        </p:nvGrpSpPr>
        <p:grpSpPr>
          <a:xfrm>
            <a:off x="4050923" y="2709157"/>
            <a:ext cx="10105715" cy="7081092"/>
            <a:chOff x="4893046" y="1862634"/>
            <a:chExt cx="6737143" cy="47207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DF2A11C-490D-0B3B-5D07-5CDCC087B59C}"/>
                </a:ext>
              </a:extLst>
            </p:cNvPr>
            <p:cNvSpPr/>
            <p:nvPr/>
          </p:nvSpPr>
          <p:spPr>
            <a:xfrm>
              <a:off x="4933999" y="4872665"/>
              <a:ext cx="3017296" cy="46751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SC-ESMP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230983-464B-16BB-0293-7A2DD340BDE2}"/>
                </a:ext>
              </a:extLst>
            </p:cNvPr>
            <p:cNvSpPr/>
            <p:nvPr/>
          </p:nvSpPr>
          <p:spPr>
            <a:xfrm>
              <a:off x="4933999" y="4077773"/>
              <a:ext cx="3017296" cy="4675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INFCOM MG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F26B756-8D57-C897-3A71-7CF2685D22AF}"/>
                </a:ext>
              </a:extLst>
            </p:cNvPr>
            <p:cNvSpPr/>
            <p:nvPr/>
          </p:nvSpPr>
          <p:spPr>
            <a:xfrm>
              <a:off x="4933998" y="3282881"/>
              <a:ext cx="3017297" cy="46751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INFCOM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FCE43EC-2D79-8332-BB85-2E9DF61CE401}"/>
                </a:ext>
              </a:extLst>
            </p:cNvPr>
            <p:cNvSpPr/>
            <p:nvPr/>
          </p:nvSpPr>
          <p:spPr>
            <a:xfrm>
              <a:off x="4933998" y="2487989"/>
              <a:ext cx="3017297" cy="4675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Congress/EC</a:t>
              </a: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540CE4CC-9361-D591-40BD-0278EE409CAA}"/>
                </a:ext>
              </a:extLst>
            </p:cNvPr>
            <p:cNvSpPr/>
            <p:nvPr/>
          </p:nvSpPr>
          <p:spPr>
            <a:xfrm rot="10800000">
              <a:off x="6080240" y="2970694"/>
              <a:ext cx="800934" cy="296996"/>
            </a:xfrm>
            <a:prstGeom prst="down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34000">
                  <a:schemeClr val="accent3">
                    <a:lumMod val="40000"/>
                    <a:lumOff val="60000"/>
                  </a:schemeClr>
                </a:gs>
                <a:gs pos="50000">
                  <a:schemeClr val="bg1"/>
                </a:gs>
                <a:gs pos="66000">
                  <a:schemeClr val="accent4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CC566B2-1B78-BCC1-4026-A0BB890971CB}"/>
                </a:ext>
              </a:extLst>
            </p:cNvPr>
            <p:cNvSpPr/>
            <p:nvPr/>
          </p:nvSpPr>
          <p:spPr>
            <a:xfrm>
              <a:off x="8608165" y="4881299"/>
              <a:ext cx="3017296" cy="46751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SERCOM/SCs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7701C4C-CF30-CF4D-684F-94AFBD8E6D79}"/>
                </a:ext>
              </a:extLst>
            </p:cNvPr>
            <p:cNvSpPr/>
            <p:nvPr/>
          </p:nvSpPr>
          <p:spPr>
            <a:xfrm>
              <a:off x="8608165" y="4076574"/>
              <a:ext cx="3017296" cy="4675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SERCOM MG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6841936-AB06-E8E1-877C-E6EA47BC2758}"/>
                </a:ext>
              </a:extLst>
            </p:cNvPr>
            <p:cNvSpPr/>
            <p:nvPr/>
          </p:nvSpPr>
          <p:spPr>
            <a:xfrm>
              <a:off x="8608165" y="3281682"/>
              <a:ext cx="3017297" cy="46751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/>
                <a:t>SERCOM</a:t>
              </a:r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id="{91F6844A-65DF-E103-22F3-4D4C9371B072}"/>
                </a:ext>
              </a:extLst>
            </p:cNvPr>
            <p:cNvSpPr/>
            <p:nvPr/>
          </p:nvSpPr>
          <p:spPr>
            <a:xfrm rot="10800000">
              <a:off x="9913637" y="3759029"/>
              <a:ext cx="493381" cy="317545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A44B3206-5F6C-1D23-F935-3760C5163F02}"/>
                </a:ext>
              </a:extLst>
            </p:cNvPr>
            <p:cNvSpPr/>
            <p:nvPr/>
          </p:nvSpPr>
          <p:spPr>
            <a:xfrm rot="10800000">
              <a:off x="7951294" y="3357862"/>
              <a:ext cx="608505" cy="317545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84DFA0F9-2733-02F5-9CDE-44A2BF5CD46D}"/>
                </a:ext>
              </a:extLst>
            </p:cNvPr>
            <p:cNvSpPr/>
            <p:nvPr/>
          </p:nvSpPr>
          <p:spPr>
            <a:xfrm rot="10800000">
              <a:off x="6239470" y="4555120"/>
              <a:ext cx="493381" cy="31754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D0A441-7B58-F9F9-2B9A-B5EBE6207A22}"/>
                </a:ext>
              </a:extLst>
            </p:cNvPr>
            <p:cNvSpPr txBox="1"/>
            <p:nvPr/>
          </p:nvSpPr>
          <p:spPr>
            <a:xfrm>
              <a:off x="4893046" y="1862634"/>
              <a:ext cx="6737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Proposed by SERCOM in collaboration with INFCOM</a:t>
              </a:r>
            </a:p>
          </p:txBody>
        </p:sp>
        <p:sp>
          <p:nvSpPr>
            <p:cNvPr id="56" name="Smiley Face 55">
              <a:extLst>
                <a:ext uri="{FF2B5EF4-FFF2-40B4-BE49-F238E27FC236}">
                  <a16:creationId xmlns:a16="http://schemas.microsoft.com/office/drawing/2014/main" id="{97AC3D01-8786-1199-2E66-C28599266226}"/>
                </a:ext>
              </a:extLst>
            </p:cNvPr>
            <p:cNvSpPr/>
            <p:nvPr/>
          </p:nvSpPr>
          <p:spPr>
            <a:xfrm>
              <a:off x="8005577" y="4615715"/>
              <a:ext cx="509519" cy="467513"/>
            </a:xfrm>
            <a:prstGeom prst="smileyFac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57" name="Graphic 56" descr="Handshake outline">
              <a:extLst>
                <a:ext uri="{FF2B5EF4-FFF2-40B4-BE49-F238E27FC236}">
                  <a16:creationId xmlns:a16="http://schemas.microsoft.com/office/drawing/2014/main" id="{C9406AC4-A561-9C92-A383-3DFCAD89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1812" y="4818423"/>
              <a:ext cx="1043509" cy="1043509"/>
            </a:xfrm>
            <a:prstGeom prst="rect">
              <a:avLst/>
            </a:prstGeom>
          </p:spPr>
        </p:pic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8B979C6E-49EE-EEBC-9438-F54FE9824172}"/>
                </a:ext>
              </a:extLst>
            </p:cNvPr>
            <p:cNvSpPr/>
            <p:nvPr/>
          </p:nvSpPr>
          <p:spPr>
            <a:xfrm rot="10800000">
              <a:off x="9922735" y="4563754"/>
              <a:ext cx="493381" cy="317545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903D36D9-86AA-E097-81DF-E907451BE8E7}"/>
                </a:ext>
              </a:extLst>
            </p:cNvPr>
            <p:cNvSpPr/>
            <p:nvPr/>
          </p:nvSpPr>
          <p:spPr>
            <a:xfrm rot="10800000">
              <a:off x="6237502" y="3759029"/>
              <a:ext cx="493381" cy="31754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4" name="Graphic 3" descr="Handshake outline">
              <a:extLst>
                <a:ext uri="{FF2B5EF4-FFF2-40B4-BE49-F238E27FC236}">
                  <a16:creationId xmlns:a16="http://schemas.microsoft.com/office/drawing/2014/main" id="{F653B44E-7CE6-9A2D-8172-D6C5D60DB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3298" y="3891666"/>
              <a:ext cx="1043509" cy="1043509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D5F50EFD-2F8A-AA15-245D-FABEA07A9D3A}"/>
                </a:ext>
              </a:extLst>
            </p:cNvPr>
            <p:cNvSpPr/>
            <p:nvPr/>
          </p:nvSpPr>
          <p:spPr>
            <a:xfrm rot="10800000">
              <a:off x="6823424" y="5772482"/>
              <a:ext cx="493381" cy="317545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DCF97C-3418-9346-F8F3-43DEDB023829}"/>
                </a:ext>
              </a:extLst>
            </p:cNvPr>
            <p:cNvSpPr txBox="1"/>
            <p:nvPr/>
          </p:nvSpPr>
          <p:spPr>
            <a:xfrm>
              <a:off x="7415178" y="5772482"/>
              <a:ext cx="2320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Requirement for WIPPS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5475FB15-C668-A0D9-5114-DA39182759CD}"/>
                </a:ext>
              </a:extLst>
            </p:cNvPr>
            <p:cNvSpPr/>
            <p:nvPr/>
          </p:nvSpPr>
          <p:spPr>
            <a:xfrm rot="10800000">
              <a:off x="6814571" y="6265817"/>
              <a:ext cx="493381" cy="31754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B8A9DC-51E9-E317-445D-DC0BEE6EBC62}"/>
                </a:ext>
              </a:extLst>
            </p:cNvPr>
            <p:cNvSpPr txBox="1"/>
            <p:nvPr/>
          </p:nvSpPr>
          <p:spPr>
            <a:xfrm>
              <a:off x="7415178" y="6239924"/>
              <a:ext cx="2532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Implementation of WIPPS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76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EA2-75C4-F272-E5D6-2699D948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7047029" cy="1143000"/>
          </a:xfrm>
        </p:spPr>
        <p:txBody>
          <a:bodyPr>
            <a:noAutofit/>
          </a:bodyPr>
          <a:lstStyle/>
          <a:p>
            <a:r>
              <a:rPr lang="en-US" sz="5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SERCOM / INFCOM session document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21C4-970F-DEF1-3970-BB3EA757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668" y="1717766"/>
            <a:ext cx="6167848" cy="6289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Draft </a:t>
            </a:r>
            <a:r>
              <a:rPr lang="en-US" sz="3200" b="1" dirty="0"/>
              <a:t>Decision</a:t>
            </a:r>
            <a:r>
              <a:rPr lang="en-US" sz="3200" dirty="0"/>
              <a:t> x (SERCOM-3)</a:t>
            </a:r>
          </a:p>
          <a:p>
            <a:r>
              <a:rPr lang="en-US" sz="3200" dirty="0"/>
              <a:t>Title: Requirement on WIPPS regarding </a:t>
            </a:r>
            <a:r>
              <a:rPr lang="en-US" sz="3200" dirty="0" err="1"/>
              <a:t>xxxx</a:t>
            </a:r>
            <a:endParaRPr lang="en-US" sz="3200" dirty="0"/>
          </a:p>
          <a:p>
            <a:r>
              <a:rPr lang="en-US" sz="3200" dirty="0"/>
              <a:t>SERCOM,</a:t>
            </a:r>
          </a:p>
          <a:p>
            <a:pPr lvl="1"/>
            <a:r>
              <a:rPr lang="en-US" sz="2800" b="1" dirty="0"/>
              <a:t>Having examined </a:t>
            </a:r>
            <a:r>
              <a:rPr lang="en-US" sz="2800" dirty="0"/>
              <a:t>(</a:t>
            </a:r>
            <a:r>
              <a:rPr lang="en-US" sz="2800" u="sng" dirty="0"/>
              <a:t>narrative explanation </a:t>
            </a:r>
            <a:r>
              <a:rPr lang="en-US" sz="2800" dirty="0"/>
              <a:t>on the requirement with justification and a list of required functions and products)</a:t>
            </a:r>
          </a:p>
          <a:p>
            <a:pPr lvl="1"/>
            <a:r>
              <a:rPr lang="en-US" sz="2800" b="1" dirty="0"/>
              <a:t>Decides</a:t>
            </a:r>
            <a:r>
              <a:rPr lang="en-US" sz="2800" dirty="0"/>
              <a:t> to invite INFCOM to consider the above requirements from SERCOM and to prepare draft amendment to the Manual on GDPFS/WIPPS (WMO-No.485) and to make a recommendation to the Executive Council;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61954-86BA-4077-202B-AD4D4158E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485" y="1717766"/>
            <a:ext cx="6167847" cy="6864531"/>
          </a:xfrm>
        </p:spPr>
        <p:txBody>
          <a:bodyPr vert="horz" lIns="137160" tIns="68580" rIns="137160" bIns="6858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Draft </a:t>
            </a:r>
            <a:r>
              <a:rPr lang="en-US" sz="3200" b="1" dirty="0"/>
              <a:t>Recommendation</a:t>
            </a:r>
            <a:r>
              <a:rPr lang="en-US" sz="3200" dirty="0"/>
              <a:t> x (INFCOM-3)</a:t>
            </a:r>
          </a:p>
          <a:p>
            <a:r>
              <a:rPr lang="en-US" sz="3200" dirty="0"/>
              <a:t>Title: Amendment to the Manual responding to the requests from SERCOM</a:t>
            </a:r>
          </a:p>
          <a:p>
            <a:r>
              <a:rPr lang="en-US" sz="3200" dirty="0"/>
              <a:t>INFCOM,</a:t>
            </a:r>
          </a:p>
          <a:p>
            <a:pPr lvl="1"/>
            <a:r>
              <a:rPr lang="en-US" sz="2800" b="1" dirty="0"/>
              <a:t>Having considered</a:t>
            </a:r>
            <a:r>
              <a:rPr lang="en-US" sz="2800" dirty="0"/>
              <a:t> Decision x (SERCOM-3)</a:t>
            </a:r>
          </a:p>
          <a:p>
            <a:pPr lvl="1"/>
            <a:r>
              <a:rPr lang="en-US" sz="2800" b="1" dirty="0"/>
              <a:t>Having examined </a:t>
            </a:r>
            <a:r>
              <a:rPr lang="en-US" sz="2800" dirty="0"/>
              <a:t>the draft amendment to the Manual</a:t>
            </a:r>
          </a:p>
          <a:p>
            <a:pPr lvl="1"/>
            <a:r>
              <a:rPr lang="en-US" sz="2800" b="1" dirty="0"/>
              <a:t>Recommends</a:t>
            </a:r>
            <a:r>
              <a:rPr lang="en-US" sz="2800" dirty="0"/>
              <a:t> to the Executive Council the adoption of the amendment to the Manual through the resolution provided in the annex to the present recommendation.</a:t>
            </a:r>
          </a:p>
          <a:p>
            <a:pPr lvl="1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611861C-A8A5-2D1A-1BC1-3F4257A0FED8}"/>
              </a:ext>
            </a:extLst>
          </p:cNvPr>
          <p:cNvSpPr/>
          <p:nvPr/>
        </p:nvSpPr>
        <p:spPr>
          <a:xfrm>
            <a:off x="8451669" y="4367892"/>
            <a:ext cx="1698171" cy="9895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451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41B80026-2F13-A356-5C99-C2E0FCDBEE72}"/>
              </a:ext>
            </a:extLst>
          </p:cNvPr>
          <p:cNvSpPr/>
          <p:nvPr/>
        </p:nvSpPr>
        <p:spPr>
          <a:xfrm>
            <a:off x="681696" y="475211"/>
            <a:ext cx="16440291" cy="1661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Draft Decision 7(2)/1 (SERCOM-3)</a:t>
            </a:r>
          </a:p>
          <a:p>
            <a:pPr algn="l"/>
            <a:r>
              <a:rPr lang="en-US" sz="36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amendments to the WMO Integrated Processing and Prediction System (WIPPS) Manual on Tropical Cyclone parameters</a:t>
            </a: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E0BE0AD4-AA7E-5274-70A9-9091990E7317}"/>
              </a:ext>
            </a:extLst>
          </p:cNvPr>
          <p:cNvSpPr/>
          <p:nvPr/>
        </p:nvSpPr>
        <p:spPr>
          <a:xfrm>
            <a:off x="792161" y="2355904"/>
            <a:ext cx="16086351" cy="665566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685800" indent="-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Addressing the initial request of the Advisory Group on Tropical Cyclone (AG-TC) through its parent body SC-DRR and Resolution 1 (SERCOM-2), </a:t>
            </a:r>
            <a:endParaRPr lang="en-CH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indent="-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CH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list of mandatory and recommended products of tropical cyclone variables from deterministic and ensemble NWP was developed, as provided in SERCOM-3/INF. 7(2); </a:t>
            </a:r>
            <a:endParaRPr lang="en-CH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685800" indent="-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This Decision is to invite INFCOM </a:t>
            </a:r>
            <a:r>
              <a:rPr lang="en-CH" sz="400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consider the proposed amendments contained in SERCOM-3/ INF. 7(2) in the preparation of draft amendments to the Manual on WMO Integrated Processing and Prediction System (WIPPS) (WMO-No. 485).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sz="40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17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41B80026-2F13-A356-5C99-C2E0FCDBEE72}"/>
              </a:ext>
            </a:extLst>
          </p:cNvPr>
          <p:cNvSpPr/>
          <p:nvPr/>
        </p:nvSpPr>
        <p:spPr>
          <a:xfrm>
            <a:off x="681696" y="475211"/>
            <a:ext cx="16440291" cy="1661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Draft Decision 7(2)/2 (SERCOM-3) - Requirement on WIPPS regarding RSMCs conducting Marine Emergency Response (MER)</a:t>
            </a:r>
          </a:p>
          <a:p>
            <a:pPr algn="l"/>
            <a:r>
              <a:rPr lang="en-US" sz="36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00991F3-198F-5EE6-77DD-D681C531B3FE}"/>
              </a:ext>
            </a:extLst>
          </p:cNvPr>
          <p:cNvSpPr/>
          <p:nvPr/>
        </p:nvSpPr>
        <p:spPr>
          <a:xfrm>
            <a:off x="505799" y="1727180"/>
            <a:ext cx="17276401" cy="683264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Requests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 SC-MMO to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develop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 training materials and handbook on the use of the Request Form and on the interpretation of MER products;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Decides 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to invite INFCOM to consider: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The recommendation by SERCOM to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separate MEER into non-nuclear and nuclear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;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The recommendation by SERCOM to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combine the scopes 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of MEER (non-nuclear) and SAR under the new title,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Marine Emergency Response (MER);</a:t>
            </a:r>
            <a:endParaRPr lang="en-001" sz="2400" b="1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The recommendation by SERCOM to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address MEER (nuclear) as a separate Specialized Activity within WIPPS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, whose designation criteria and functions would be developed in coordination with INFCOM and IAEA;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The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designation criteria and functions 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of an RSMC conducting MER (MER-Non-nuclear Pollution and/or MER-SAR), as provided by SERCOM, which apply</a:t>
            </a:r>
            <a:r>
              <a:rPr lang="en-001" sz="2400" dirty="0">
                <a:latin typeface="Verdana"/>
                <a:ea typeface="Verdana"/>
                <a:cs typeface="Verdana" panose="020B0604030504040204" pitchFamily="34" charset="0"/>
              </a:rPr>
              <a:t>/</a:t>
            </a:r>
            <a:r>
              <a:rPr lang="en-GB" sz="2400" dirty="0">
                <a:latin typeface="Verdana"/>
                <a:ea typeface="Verdana"/>
                <a:cs typeface="Verdana" panose="020B0604030504040204" pitchFamily="34" charset="0"/>
              </a:rPr>
              <a:t>does not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 impact any national operating procedures;</a:t>
            </a:r>
            <a:r>
              <a:rPr lang="en-GB" sz="2400" dirty="0"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001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Further Decides 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to invite </a:t>
            </a:r>
            <a:r>
              <a:rPr lang="en-GB" sz="2400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INFCOM</a:t>
            </a: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, if in agreement with Decides (1) to (4), to:</a:t>
            </a:r>
            <a:r>
              <a:rPr lang="en-GB" sz="2400" dirty="0"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001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Prepare the draft amendment to the Manual on WIPPS (WMO-No.485) and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 algn="just">
              <a:spcBef>
                <a:spcPts val="1200"/>
              </a:spcBef>
              <a:buFont typeface="+mj-lt"/>
              <a:buAutoNum type="arabicParenBoth"/>
            </a:pPr>
            <a:r>
              <a:rPr lang="en-GB" sz="2400" dirty="0">
                <a:effectLst/>
                <a:latin typeface="Verdana"/>
                <a:ea typeface="Verdana"/>
                <a:cs typeface="Verdana" panose="020B0604030504040204" pitchFamily="34" charset="0"/>
              </a:rPr>
              <a:t>Make a recommendation to the Executive Council.</a:t>
            </a:r>
            <a:endParaRPr lang="en-001" sz="2400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en-US" sz="3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8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41B80026-2F13-A356-5C99-C2E0FCDBEE72}"/>
              </a:ext>
            </a:extLst>
          </p:cNvPr>
          <p:cNvSpPr/>
          <p:nvPr/>
        </p:nvSpPr>
        <p:spPr>
          <a:xfrm>
            <a:off x="681696" y="475211"/>
            <a:ext cx="16440291" cy="110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Draft Decision 7(2)/3 (SERCOM-3) - Requirement on WIPPS regarding RSMCs conducting Global Numerical Storm Surge Prediction (GNSSP)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92A94D-BCF6-7578-8B17-95879A376AB5}"/>
              </a:ext>
            </a:extLst>
          </p:cNvPr>
          <p:cNvSpPr txBox="1"/>
          <p:nvPr/>
        </p:nvSpPr>
        <p:spPr>
          <a:xfrm>
            <a:off x="4698139" y="9227014"/>
            <a:ext cx="931830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More information is in </a:t>
            </a:r>
            <a:r>
              <a:rPr lang="en-US" sz="3200" b="1" dirty="0">
                <a:solidFill>
                  <a:schemeClr val="bg1"/>
                </a:solidFill>
                <a:ea typeface="DengXian"/>
              </a:rPr>
              <a:t>SERCOM-3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/>
                <a:ea typeface="DengXian"/>
                <a:cs typeface="Calibri"/>
              </a:rPr>
              <a:t>/INF </a:t>
            </a:r>
            <a:r>
              <a:rPr lang="en-US" sz="3200" b="1" dirty="0">
                <a:solidFill>
                  <a:schemeClr val="bg1"/>
                </a:solidFill>
                <a:latin typeface="Calibri"/>
                <a:ea typeface="DengXian"/>
                <a:cs typeface="Calibri"/>
              </a:rPr>
              <a:t>7.2/3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41D328-A7C3-DC73-ED0A-D92C4BAE6F66}"/>
              </a:ext>
            </a:extLst>
          </p:cNvPr>
          <p:cNvSpPr txBox="1"/>
          <p:nvPr/>
        </p:nvSpPr>
        <p:spPr>
          <a:xfrm>
            <a:off x="1192708" y="2456315"/>
            <a:ext cx="275780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cap="all" noProof="1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69BA1D-45CE-4829-399E-D7CB0D743D56}"/>
              </a:ext>
            </a:extLst>
          </p:cNvPr>
          <p:cNvSpPr txBox="1"/>
          <p:nvPr/>
        </p:nvSpPr>
        <p:spPr>
          <a:xfrm>
            <a:off x="1190092" y="2895562"/>
            <a:ext cx="3508047" cy="203132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b="1" i="1" dirty="0">
                <a:latin typeface="Tahoma"/>
                <a:ea typeface="Tahoma"/>
                <a:cs typeface="Tahoma"/>
              </a:rPr>
              <a:t>Numerical guidance products</a:t>
            </a:r>
            <a:r>
              <a:rPr lang="en-US" dirty="0">
                <a:latin typeface="Tahoma"/>
                <a:ea typeface="Tahoma"/>
                <a:cs typeface="Tahoma"/>
              </a:rPr>
              <a:t> on a 24/7, 365 days per year for total water level, including for storm surge, from extratropical cyclones (ETCs), tropical cyclones (TC) and other storm events.</a:t>
            </a:r>
            <a:endParaRPr lang="en-US" strike="sngStrike" dirty="0">
              <a:latin typeface="Tahoma"/>
              <a:ea typeface="Tahoma"/>
              <a:cs typeface="Tahom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27012D-FBBC-3272-55BA-31042761B7A9}"/>
              </a:ext>
            </a:extLst>
          </p:cNvPr>
          <p:cNvSpPr txBox="1"/>
          <p:nvPr/>
        </p:nvSpPr>
        <p:spPr>
          <a:xfrm>
            <a:off x="1190092" y="5303164"/>
            <a:ext cx="4352533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sz="2400" b="1" noProof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SPATIAL RESOLUTION: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BEECF5-56EE-EADE-C8BC-8D5C38644CA8}"/>
              </a:ext>
            </a:extLst>
          </p:cNvPr>
          <p:cNvSpPr txBox="1"/>
          <p:nvPr/>
        </p:nvSpPr>
        <p:spPr>
          <a:xfrm>
            <a:off x="1194809" y="5799372"/>
            <a:ext cx="3050619" cy="147732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defRPr/>
            </a:pPr>
            <a:r>
              <a:rPr lang="en-US" kern="0" noProof="1">
                <a:latin typeface="Tahoma"/>
                <a:ea typeface="Tahoma"/>
                <a:cs typeface="Tahoma"/>
              </a:rPr>
              <a:t>P</a:t>
            </a:r>
            <a:r>
              <a:rPr kumimoji="0" lang="en-US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roducts are for </a:t>
            </a:r>
            <a:r>
              <a:rPr lang="en-US" kern="0" noProof="1">
                <a:latin typeface="Tahoma"/>
                <a:ea typeface="Tahoma"/>
                <a:cs typeface="Tahoma"/>
              </a:rPr>
              <a:t>total water</a:t>
            </a:r>
            <a:r>
              <a:rPr kumimoji="0" lang="en-US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 levels and will be at higher horizontal resolution. The minimum resolution is </a:t>
            </a:r>
            <a:r>
              <a:rPr kumimoji="0" lang="en-US" b="0" i="1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0.1 x 0.1 </a:t>
            </a:r>
            <a:r>
              <a:rPr kumimoji="0" lang="en-US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degrees.</a:t>
            </a:r>
            <a:r>
              <a:rPr lang="en-US" kern="0" noProof="1">
                <a:latin typeface="Tahoma"/>
                <a:ea typeface="Tahoma"/>
                <a:cs typeface="Tahoma"/>
              </a:rPr>
              <a:t> </a:t>
            </a:r>
            <a:endParaRPr lang="en-US" b="0" i="0" u="none" strike="noStrike" kern="0" cap="none" spc="0" normalizeH="0" baseline="0" noProof="1">
              <a:ln>
                <a:noFill/>
              </a:ln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24FD51-2961-8836-8D7F-C43DCA675B4C}"/>
              </a:ext>
            </a:extLst>
          </p:cNvPr>
          <p:cNvSpPr txBox="1"/>
          <p:nvPr/>
        </p:nvSpPr>
        <p:spPr>
          <a:xfrm>
            <a:off x="13250649" y="1883214"/>
            <a:ext cx="356676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EDAAA9-F582-78BB-609A-B24D3C5C40A1}"/>
              </a:ext>
            </a:extLst>
          </p:cNvPr>
          <p:cNvSpPr txBox="1"/>
          <p:nvPr/>
        </p:nvSpPr>
        <p:spPr>
          <a:xfrm>
            <a:off x="13250649" y="2300913"/>
            <a:ext cx="4384210" cy="92333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noProof="1">
                <a:latin typeface="Tahoma"/>
                <a:ea typeface="Tahoma"/>
                <a:cs typeface="Tahoma"/>
              </a:rPr>
              <a:t>A unique activity that certain modelling centres could take on as a general purpose specialized meteorological centre;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A5703F-1BD7-26CC-78D2-456B1818EC5D}"/>
              </a:ext>
            </a:extLst>
          </p:cNvPr>
          <p:cNvSpPr txBox="1"/>
          <p:nvPr/>
        </p:nvSpPr>
        <p:spPr>
          <a:xfrm>
            <a:off x="13250649" y="4088444"/>
            <a:ext cx="2892665" cy="1846659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NOT an alerting NOR advisory </a:t>
            </a:r>
            <a:r>
              <a:rPr lang="en-US" dirty="0" err="1">
                <a:latin typeface="Tahoma"/>
                <a:ea typeface="Tahoma"/>
                <a:cs typeface="Tahoma"/>
              </a:rPr>
              <a:t>centre</a:t>
            </a:r>
            <a:r>
              <a:rPr lang="en-US" dirty="0">
                <a:latin typeface="Tahoma"/>
                <a:ea typeface="Tahoma"/>
                <a:cs typeface="Tahoma"/>
              </a:rPr>
              <a:t> - interpretation of the products is by the users of the products;</a:t>
            </a:r>
          </a:p>
          <a:p>
            <a:pPr algn="r"/>
            <a:endParaRPr lang="en-US" sz="2400" b="1" noProof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0120E1-20D9-6153-A3AB-02EA2BAE19B2}"/>
              </a:ext>
            </a:extLst>
          </p:cNvPr>
          <p:cNvSpPr txBox="1"/>
          <p:nvPr/>
        </p:nvSpPr>
        <p:spPr>
          <a:xfrm>
            <a:off x="13250649" y="3649614"/>
            <a:ext cx="2108107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sz="2400" b="1" noProof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PURPOSE: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D20F2B-4016-BB57-E560-3D1BF5D01AEF}"/>
              </a:ext>
            </a:extLst>
          </p:cNvPr>
          <p:cNvSpPr txBox="1"/>
          <p:nvPr/>
        </p:nvSpPr>
        <p:spPr>
          <a:xfrm>
            <a:off x="13250649" y="6373933"/>
            <a:ext cx="4253580" cy="1200329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Proposed RSMC GNSSP would enable use of model data within WMO Information System (WIS) 2.0, which allows for global access and free exchang</a:t>
            </a:r>
            <a:r>
              <a:rPr lang="en-US" sz="1600" noProof="1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e; </a:t>
            </a:r>
            <a:endParaRPr lang="en-US" sz="1600" noProof="1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EDCBA6-58CD-BCC2-17C9-4DBEF1C5D151}"/>
              </a:ext>
            </a:extLst>
          </p:cNvPr>
          <p:cNvSpPr txBox="1"/>
          <p:nvPr/>
        </p:nvSpPr>
        <p:spPr>
          <a:xfrm>
            <a:off x="13250649" y="5914112"/>
            <a:ext cx="2892665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sz="2400" b="1" noProof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COMPATIBILITY: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E01F40-1906-5A9F-B47F-AC04B34FF5D6}"/>
              </a:ext>
            </a:extLst>
          </p:cNvPr>
          <p:cNvSpPr txBox="1"/>
          <p:nvPr/>
        </p:nvSpPr>
        <p:spPr>
          <a:xfrm>
            <a:off x="7360263" y="4349057"/>
            <a:ext cx="2329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RSMC for Global Numerical Storm Surge Prediction (GNSSP)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A44DC2-C1D1-A8CD-E612-807CFA47D0ED}"/>
              </a:ext>
            </a:extLst>
          </p:cNvPr>
          <p:cNvGrpSpPr/>
          <p:nvPr/>
        </p:nvGrpSpPr>
        <p:grpSpPr>
          <a:xfrm>
            <a:off x="5037352" y="1685110"/>
            <a:ext cx="6742707" cy="6076373"/>
            <a:chOff x="2839968" y="1775935"/>
            <a:chExt cx="3464063" cy="3306130"/>
          </a:xfrm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DB5174CC-3B92-64A5-135D-B63AFF10A318}"/>
                </a:ext>
              </a:extLst>
            </p:cNvPr>
            <p:cNvSpPr/>
            <p:nvPr/>
          </p:nvSpPr>
          <p:spPr>
            <a:xfrm>
              <a:off x="2839968" y="2614135"/>
              <a:ext cx="1187175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2" extrusionOk="0">
                  <a:moveTo>
                    <a:pt x="17980" y="19496"/>
                  </a:moveTo>
                  <a:lnTo>
                    <a:pt x="21018" y="9703"/>
                  </a:lnTo>
                  <a:cubicBezTo>
                    <a:pt x="21374" y="8562"/>
                    <a:pt x="20984" y="7295"/>
                    <a:pt x="20051" y="6600"/>
                  </a:cubicBez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06" y="21404"/>
                    <a:pt x="17624" y="20637"/>
                    <a:pt x="17980" y="194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D7A6BA62-EF54-1028-6784-46FC7A4A813D}"/>
                </a:ext>
              </a:extLst>
            </p:cNvPr>
            <p:cNvSpPr/>
            <p:nvPr/>
          </p:nvSpPr>
          <p:spPr>
            <a:xfrm>
              <a:off x="2839968" y="2614135"/>
              <a:ext cx="1187175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2" extrusionOk="0">
                  <a:moveTo>
                    <a:pt x="17980" y="19496"/>
                  </a:moveTo>
                  <a:lnTo>
                    <a:pt x="21018" y="9703"/>
                  </a:lnTo>
                  <a:cubicBezTo>
                    <a:pt x="21374" y="8562"/>
                    <a:pt x="20984" y="7295"/>
                    <a:pt x="20051" y="6600"/>
                  </a:cubicBez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06" y="21404"/>
                    <a:pt x="17624" y="20637"/>
                    <a:pt x="17980" y="194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30D015DA-D6AE-35F2-8309-3D7D7A4CE1BB}"/>
                </a:ext>
              </a:extLst>
            </p:cNvPr>
            <p:cNvSpPr/>
            <p:nvPr/>
          </p:nvSpPr>
          <p:spPr>
            <a:xfrm>
              <a:off x="2839968" y="2614135"/>
              <a:ext cx="1187175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2" extrusionOk="0">
                  <a:moveTo>
                    <a:pt x="17980" y="19496"/>
                  </a:moveTo>
                  <a:lnTo>
                    <a:pt x="21018" y="9703"/>
                  </a:lnTo>
                  <a:cubicBezTo>
                    <a:pt x="21374" y="8562"/>
                    <a:pt x="20984" y="7295"/>
                    <a:pt x="20051" y="6600"/>
                  </a:cubicBez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06" y="21404"/>
                    <a:pt x="17624" y="20637"/>
                    <a:pt x="17980" y="194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miter lim="400000"/>
            </a:ln>
            <a:effectLst/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B2744A8B-B288-83B1-9614-6DE64E07F206}"/>
                </a:ext>
              </a:extLst>
            </p:cNvPr>
            <p:cNvSpPr/>
            <p:nvPr/>
          </p:nvSpPr>
          <p:spPr>
            <a:xfrm>
              <a:off x="3278118" y="3938110"/>
              <a:ext cx="1187587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D9242A05-74FF-EAC6-28DE-45AF3F6310D2}"/>
                </a:ext>
              </a:extLst>
            </p:cNvPr>
            <p:cNvSpPr/>
            <p:nvPr/>
          </p:nvSpPr>
          <p:spPr>
            <a:xfrm>
              <a:off x="4678292" y="3938110"/>
              <a:ext cx="1187589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11F2E1B6-2CC1-B476-19F5-802AE228BD3E}"/>
                </a:ext>
              </a:extLst>
            </p:cNvPr>
            <p:cNvSpPr/>
            <p:nvPr/>
          </p:nvSpPr>
          <p:spPr>
            <a:xfrm>
              <a:off x="5116442" y="2604610"/>
              <a:ext cx="1187589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3F745053-0EFA-0F7D-A2D8-56B2F962A953}"/>
                </a:ext>
              </a:extLst>
            </p:cNvPr>
            <p:cNvSpPr/>
            <p:nvPr/>
          </p:nvSpPr>
          <p:spPr>
            <a:xfrm>
              <a:off x="4002019" y="1775935"/>
              <a:ext cx="1187174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2" extrusionOk="0">
                  <a:moveTo>
                    <a:pt x="3151" y="19496"/>
                  </a:moveTo>
                  <a:cubicBezTo>
                    <a:pt x="3507" y="20637"/>
                    <a:pt x="4525" y="21422"/>
                    <a:pt x="5662" y="21422"/>
                  </a:cubicBezTo>
                  <a:lnTo>
                    <a:pt x="15469" y="21422"/>
                  </a:lnTo>
                  <a:cubicBezTo>
                    <a:pt x="16623" y="21422"/>
                    <a:pt x="17624" y="20655"/>
                    <a:pt x="17980" y="19496"/>
                  </a:cubicBezTo>
                  <a:lnTo>
                    <a:pt x="21018" y="9703"/>
                  </a:lnTo>
                  <a:cubicBezTo>
                    <a:pt x="21374" y="8562"/>
                    <a:pt x="20984" y="7295"/>
                    <a:pt x="20051" y="6600"/>
                  </a:cubicBez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51" y="194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CDB680A6-A5F9-090F-BBD2-C9DE20DCA21E}"/>
                </a:ext>
              </a:extLst>
            </p:cNvPr>
            <p:cNvSpPr/>
            <p:nvPr/>
          </p:nvSpPr>
          <p:spPr>
            <a:xfrm>
              <a:off x="3278118" y="3938110"/>
              <a:ext cx="1187587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rgbClr val="9966FF">
                <a:alpha val="30196"/>
              </a:srgb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3AAAB32B-C9E0-8423-09B2-DFFA615857AA}"/>
                </a:ext>
              </a:extLst>
            </p:cNvPr>
            <p:cNvSpPr/>
            <p:nvPr/>
          </p:nvSpPr>
          <p:spPr>
            <a:xfrm>
              <a:off x="4678292" y="3938110"/>
              <a:ext cx="1187589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970E67E2-8353-9CBC-6561-0042E0A2EE8E}"/>
                </a:ext>
              </a:extLst>
            </p:cNvPr>
            <p:cNvSpPr/>
            <p:nvPr/>
          </p:nvSpPr>
          <p:spPr>
            <a:xfrm>
              <a:off x="5116442" y="2604610"/>
              <a:ext cx="1187589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2" extrusionOk="0">
                  <a:moveTo>
                    <a:pt x="20051" y="6600"/>
                  </a:move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68" y="19496"/>
                  </a:lnTo>
                  <a:cubicBezTo>
                    <a:pt x="3524" y="20637"/>
                    <a:pt x="4542" y="21422"/>
                    <a:pt x="5679" y="21422"/>
                  </a:cubicBezTo>
                  <a:lnTo>
                    <a:pt x="15486" y="21422"/>
                  </a:lnTo>
                  <a:cubicBezTo>
                    <a:pt x="16640" y="21422"/>
                    <a:pt x="17641" y="20655"/>
                    <a:pt x="17997" y="19496"/>
                  </a:cubicBezTo>
                  <a:lnTo>
                    <a:pt x="21035" y="9703"/>
                  </a:lnTo>
                  <a:cubicBezTo>
                    <a:pt x="21374" y="8562"/>
                    <a:pt x="20984" y="7313"/>
                    <a:pt x="20051" y="6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6F3D29FD-AE27-6B66-785A-E12170E4C40C}"/>
                </a:ext>
              </a:extLst>
            </p:cNvPr>
            <p:cNvSpPr/>
            <p:nvPr/>
          </p:nvSpPr>
          <p:spPr>
            <a:xfrm>
              <a:off x="4008706" y="1775935"/>
              <a:ext cx="1187174" cy="114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2" extrusionOk="0">
                  <a:moveTo>
                    <a:pt x="3151" y="19496"/>
                  </a:moveTo>
                  <a:cubicBezTo>
                    <a:pt x="3507" y="20637"/>
                    <a:pt x="4525" y="21422"/>
                    <a:pt x="5662" y="21422"/>
                  </a:cubicBezTo>
                  <a:lnTo>
                    <a:pt x="15469" y="21422"/>
                  </a:lnTo>
                  <a:cubicBezTo>
                    <a:pt x="16623" y="21422"/>
                    <a:pt x="17624" y="20655"/>
                    <a:pt x="17980" y="19496"/>
                  </a:cubicBezTo>
                  <a:lnTo>
                    <a:pt x="21018" y="9703"/>
                  </a:lnTo>
                  <a:cubicBezTo>
                    <a:pt x="21374" y="8562"/>
                    <a:pt x="20984" y="7295"/>
                    <a:pt x="20051" y="6600"/>
                  </a:cubicBezTo>
                  <a:lnTo>
                    <a:pt x="12127" y="535"/>
                  </a:lnTo>
                  <a:cubicBezTo>
                    <a:pt x="11193" y="-178"/>
                    <a:pt x="9938" y="-178"/>
                    <a:pt x="9021" y="535"/>
                  </a:cubicBezTo>
                  <a:lnTo>
                    <a:pt x="1097" y="6600"/>
                  </a:lnTo>
                  <a:cubicBezTo>
                    <a:pt x="164" y="7313"/>
                    <a:pt x="-226" y="8562"/>
                    <a:pt x="130" y="9703"/>
                  </a:cubicBezTo>
                  <a:lnTo>
                    <a:pt x="3151" y="19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254000" dist="190500" dir="13500000" algn="tl" rotWithShape="0">
                <a:schemeClr val="bg1"/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D20404-6774-20A2-91A1-C91EF4B8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17" y="3727308"/>
            <a:ext cx="1559209" cy="1432525"/>
          </a:xfrm>
          <a:prstGeom prst="rect">
            <a:avLst/>
          </a:prstGeom>
        </p:spPr>
      </p:pic>
      <p:pic>
        <p:nvPicPr>
          <p:cNvPr id="54" name="Picture 53" descr="A logo of a magnifying glass and a globe&#10;&#10;Description automatically generated">
            <a:extLst>
              <a:ext uri="{FF2B5EF4-FFF2-40B4-BE49-F238E27FC236}">
                <a16:creationId xmlns:a16="http://schemas.microsoft.com/office/drawing/2014/main" id="{5622A682-C615-FFBF-4DB7-69335A15F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726" y="5836574"/>
            <a:ext cx="2032552" cy="1867409"/>
          </a:xfrm>
          <a:prstGeom prst="rect">
            <a:avLst/>
          </a:prstGeom>
        </p:spPr>
      </p:pic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1838E2-AEA3-2134-2E37-A26B99015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838" y="2025566"/>
            <a:ext cx="1779791" cy="1635184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086690-997E-A332-22A4-712FD7929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834" y="3646329"/>
            <a:ext cx="1522788" cy="1399063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21F7572-4A5C-7CFC-E675-7C2A1441A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1205" y="6097542"/>
            <a:ext cx="1453498" cy="13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8740" y="3364316"/>
            <a:ext cx="15590520" cy="197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>
                <a:solidFill>
                  <a:srgbClr val="FFFFFF"/>
                </a:solidFill>
                <a:latin typeface="Arial Bold"/>
              </a:rPr>
              <a:t>Thank you.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8758" y="8600586"/>
            <a:ext cx="663048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FFFFFF"/>
                </a:solidFill>
                <a:latin typeface="Arial"/>
              </a:rPr>
              <a:t>wmo.int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B91097-3ED6-45A4-80AD-5D6C754C4DB0}"/>
</file>

<file path=customXml/itemProps2.xml><?xml version="1.0" encoding="utf-8"?>
<ds:datastoreItem xmlns:ds="http://schemas.openxmlformats.org/officeDocument/2006/customXml" ds:itemID="{34672200-AA9B-48EE-BE50-DC4DBA349488}"/>
</file>

<file path=customXml/itemProps3.xml><?xml version="1.0" encoding="utf-8"?>
<ds:datastoreItem xmlns:ds="http://schemas.openxmlformats.org/officeDocument/2006/customXml" ds:itemID="{4E051CA2-4DAB-4B59-AE60-FD69DA3D2A75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804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Verdana</vt:lpstr>
      <vt:lpstr>Arial Bold</vt:lpstr>
      <vt:lpstr>Arial</vt:lpstr>
      <vt:lpstr>Calibri</vt:lpstr>
      <vt:lpstr>Segoe UI</vt:lpstr>
      <vt:lpstr>Tahoma</vt:lpstr>
      <vt:lpstr>Office Theme</vt:lpstr>
      <vt:lpstr>PowerPoint Presentation</vt:lpstr>
      <vt:lpstr>PowerPoint Presentation</vt:lpstr>
      <vt:lpstr>Approval flow of amendments to Manual on WIPPS</vt:lpstr>
      <vt:lpstr>SERCOM / INFCOM session document templates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SERCOM-3_Doc_7-1_Advice HCP.pptx</dc:title>
  <cp:lastModifiedBy>Giacomo Teruggi</cp:lastModifiedBy>
  <cp:revision>3</cp:revision>
  <dcterms:created xsi:type="dcterms:W3CDTF">2006-08-16T00:00:00Z</dcterms:created>
  <dcterms:modified xsi:type="dcterms:W3CDTF">2024-02-29T15:39:51Z</dcterms:modified>
  <dc:identifier>DAF8r6MNhus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