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78" r:id="rId2"/>
    <p:sldId id="269" r:id="rId3"/>
    <p:sldId id="268" r:id="rId4"/>
    <p:sldId id="1363" r:id="rId5"/>
    <p:sldId id="27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FD50DA-5E38-4D09-84D1-205C5140DF6F}" v="27" dt="2024-02-27T14:43:49.3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60"/>
    <p:restoredTop sz="97625"/>
  </p:normalViewPr>
  <p:slideViewPr>
    <p:cSldViewPr snapToGrid="0" snapToObjects="1">
      <p:cViewPr varScale="1">
        <p:scale>
          <a:sx n="122" d="100"/>
          <a:sy n="122" d="100"/>
        </p:scale>
        <p:origin x="1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Levinski" userId="3307da14-4b3e-4018-aac4-a94e659e0af6" providerId="ADAL" clId="{AFFD50DA-5E38-4D09-84D1-205C5140DF6F}"/>
    <pc:docChg chg="undo custSel addSld delSld modSld sldOrd">
      <pc:chgData name="Cristina Levinski" userId="3307da14-4b3e-4018-aac4-a94e659e0af6" providerId="ADAL" clId="{AFFD50DA-5E38-4D09-84D1-205C5140DF6F}" dt="2024-02-28T13:13:09.819" v="548" actId="20577"/>
      <pc:docMkLst>
        <pc:docMk/>
      </pc:docMkLst>
      <pc:sldChg chg="del">
        <pc:chgData name="Cristina Levinski" userId="3307da14-4b3e-4018-aac4-a94e659e0af6" providerId="ADAL" clId="{AFFD50DA-5E38-4D09-84D1-205C5140DF6F}" dt="2024-02-28T13:04:23.128" v="473" actId="47"/>
        <pc:sldMkLst>
          <pc:docMk/>
          <pc:sldMk cId="3498401526" sldId="257"/>
        </pc:sldMkLst>
      </pc:sldChg>
      <pc:sldChg chg="del">
        <pc:chgData name="Cristina Levinski" userId="3307da14-4b3e-4018-aac4-a94e659e0af6" providerId="ADAL" clId="{AFFD50DA-5E38-4D09-84D1-205C5140DF6F}" dt="2024-02-28T13:04:24.061" v="474" actId="47"/>
        <pc:sldMkLst>
          <pc:docMk/>
          <pc:sldMk cId="1507629445" sldId="258"/>
        </pc:sldMkLst>
      </pc:sldChg>
      <pc:sldChg chg="del">
        <pc:chgData name="Cristina Levinski" userId="3307da14-4b3e-4018-aac4-a94e659e0af6" providerId="ADAL" clId="{AFFD50DA-5E38-4D09-84D1-205C5140DF6F}" dt="2024-02-28T13:04:14.863" v="467" actId="47"/>
        <pc:sldMkLst>
          <pc:docMk/>
          <pc:sldMk cId="2445805696" sldId="259"/>
        </pc:sldMkLst>
      </pc:sldChg>
      <pc:sldChg chg="del">
        <pc:chgData name="Cristina Levinski" userId="3307da14-4b3e-4018-aac4-a94e659e0af6" providerId="ADAL" clId="{AFFD50DA-5E38-4D09-84D1-205C5140DF6F}" dt="2024-02-28T13:04:21.261" v="471" actId="47"/>
        <pc:sldMkLst>
          <pc:docMk/>
          <pc:sldMk cId="2600864132" sldId="263"/>
        </pc:sldMkLst>
      </pc:sldChg>
      <pc:sldChg chg="del">
        <pc:chgData name="Cristina Levinski" userId="3307da14-4b3e-4018-aac4-a94e659e0af6" providerId="ADAL" clId="{AFFD50DA-5E38-4D09-84D1-205C5140DF6F}" dt="2024-02-28T13:04:15.840" v="468" actId="47"/>
        <pc:sldMkLst>
          <pc:docMk/>
          <pc:sldMk cId="2730729437" sldId="264"/>
        </pc:sldMkLst>
      </pc:sldChg>
      <pc:sldChg chg="del">
        <pc:chgData name="Cristina Levinski" userId="3307da14-4b3e-4018-aac4-a94e659e0af6" providerId="ADAL" clId="{AFFD50DA-5E38-4D09-84D1-205C5140DF6F}" dt="2024-02-28T13:04:11.956" v="464" actId="47"/>
        <pc:sldMkLst>
          <pc:docMk/>
          <pc:sldMk cId="3984033265" sldId="265"/>
        </pc:sldMkLst>
      </pc:sldChg>
      <pc:sldChg chg="del">
        <pc:chgData name="Cristina Levinski" userId="3307da14-4b3e-4018-aac4-a94e659e0af6" providerId="ADAL" clId="{AFFD50DA-5E38-4D09-84D1-205C5140DF6F}" dt="2024-02-28T13:04:13.093" v="465" actId="47"/>
        <pc:sldMkLst>
          <pc:docMk/>
          <pc:sldMk cId="133913700" sldId="266"/>
        </pc:sldMkLst>
      </pc:sldChg>
      <pc:sldChg chg="del">
        <pc:chgData name="Cristina Levinski" userId="3307da14-4b3e-4018-aac4-a94e659e0af6" providerId="ADAL" clId="{AFFD50DA-5E38-4D09-84D1-205C5140DF6F}" dt="2024-02-28T13:04:10.524" v="462" actId="47"/>
        <pc:sldMkLst>
          <pc:docMk/>
          <pc:sldMk cId="1605359038" sldId="267"/>
        </pc:sldMkLst>
      </pc:sldChg>
      <pc:sldChg chg="addSp delSp modSp mod ord">
        <pc:chgData name="Cristina Levinski" userId="3307da14-4b3e-4018-aac4-a94e659e0af6" providerId="ADAL" clId="{AFFD50DA-5E38-4D09-84D1-205C5140DF6F}" dt="2024-02-28T13:13:09.819" v="548" actId="20577"/>
        <pc:sldMkLst>
          <pc:docMk/>
          <pc:sldMk cId="1782598935" sldId="268"/>
        </pc:sldMkLst>
        <pc:spChg chg="add mod">
          <ac:chgData name="Cristina Levinski" userId="3307da14-4b3e-4018-aac4-a94e659e0af6" providerId="ADAL" clId="{AFFD50DA-5E38-4D09-84D1-205C5140DF6F}" dt="2024-02-27T15:05:14.726" v="430" actId="20577"/>
          <ac:spMkLst>
            <pc:docMk/>
            <pc:sldMk cId="1782598935" sldId="268"/>
            <ac:spMk id="2" creationId="{6AA278E0-E255-6CA9-59B7-04CB3FFA9334}"/>
          </ac:spMkLst>
        </pc:spChg>
        <pc:spChg chg="add del mod">
          <ac:chgData name="Cristina Levinski" userId="3307da14-4b3e-4018-aac4-a94e659e0af6" providerId="ADAL" clId="{AFFD50DA-5E38-4D09-84D1-205C5140DF6F}" dt="2024-02-28T13:13:09.819" v="548" actId="20577"/>
          <ac:spMkLst>
            <pc:docMk/>
            <pc:sldMk cId="1782598935" sldId="268"/>
            <ac:spMk id="3" creationId="{98B3BF0F-2E54-DEBC-46D5-F4F4394EDDE3}"/>
          </ac:spMkLst>
        </pc:spChg>
        <pc:spChg chg="del">
          <ac:chgData name="Cristina Levinski" userId="3307da14-4b3e-4018-aac4-a94e659e0af6" providerId="ADAL" clId="{AFFD50DA-5E38-4D09-84D1-205C5140DF6F}" dt="2024-02-27T14:38:16.130" v="160" actId="478"/>
          <ac:spMkLst>
            <pc:docMk/>
            <pc:sldMk cId="1782598935" sldId="268"/>
            <ac:spMk id="5" creationId="{47C33F45-D55E-44B4-E6DF-B3168D8571C9}"/>
          </ac:spMkLst>
        </pc:spChg>
        <pc:spChg chg="mod">
          <ac:chgData name="Cristina Levinski" userId="3307da14-4b3e-4018-aac4-a94e659e0af6" providerId="ADAL" clId="{AFFD50DA-5E38-4D09-84D1-205C5140DF6F}" dt="2024-02-27T14:38:32.224" v="164" actId="20577"/>
          <ac:spMkLst>
            <pc:docMk/>
            <pc:sldMk cId="1782598935" sldId="268"/>
            <ac:spMk id="6" creationId="{C82A2680-8980-374E-A5E8-0DF8347D0DBF}"/>
          </ac:spMkLst>
        </pc:spChg>
      </pc:sldChg>
      <pc:sldChg chg="addSp delSp modSp add del mod">
        <pc:chgData name="Cristina Levinski" userId="3307da14-4b3e-4018-aac4-a94e659e0af6" providerId="ADAL" clId="{AFFD50DA-5E38-4D09-84D1-205C5140DF6F}" dt="2024-02-27T14:42:21.399" v="167" actId="207"/>
        <pc:sldMkLst>
          <pc:docMk/>
          <pc:sldMk cId="3534502772" sldId="269"/>
        </pc:sldMkLst>
        <pc:spChg chg="del">
          <ac:chgData name="Cristina Levinski" userId="3307da14-4b3e-4018-aac4-a94e659e0af6" providerId="ADAL" clId="{AFFD50DA-5E38-4D09-84D1-205C5140DF6F}" dt="2024-02-27T14:33:25.282" v="116" actId="478"/>
          <ac:spMkLst>
            <pc:docMk/>
            <pc:sldMk cId="3534502772" sldId="269"/>
            <ac:spMk id="2" creationId="{A5C1E12B-A08D-2317-629C-6BFBC3F2A2DC}"/>
          </ac:spMkLst>
        </pc:spChg>
        <pc:spChg chg="del">
          <ac:chgData name="Cristina Levinski" userId="3307da14-4b3e-4018-aac4-a94e659e0af6" providerId="ADAL" clId="{AFFD50DA-5E38-4D09-84D1-205C5140DF6F}" dt="2024-02-27T14:33:47.240" v="122" actId="478"/>
          <ac:spMkLst>
            <pc:docMk/>
            <pc:sldMk cId="3534502772" sldId="269"/>
            <ac:spMk id="3" creationId="{BAD84F13-C100-1B34-217A-704EB82E3E7C}"/>
          </ac:spMkLst>
        </pc:spChg>
        <pc:spChg chg="add del mod">
          <ac:chgData name="Cristina Levinski" userId="3307da14-4b3e-4018-aac4-a94e659e0af6" providerId="ADAL" clId="{AFFD50DA-5E38-4D09-84D1-205C5140DF6F}" dt="2024-02-27T14:35:50.128" v="145" actId="478"/>
          <ac:spMkLst>
            <pc:docMk/>
            <pc:sldMk cId="3534502772" sldId="269"/>
            <ac:spMk id="5" creationId="{3124F6EF-FB18-CDF2-3BC1-04834AC29EB9}"/>
          </ac:spMkLst>
        </pc:spChg>
        <pc:spChg chg="add del">
          <ac:chgData name="Cristina Levinski" userId="3307da14-4b3e-4018-aac4-a94e659e0af6" providerId="ADAL" clId="{AFFD50DA-5E38-4D09-84D1-205C5140DF6F}" dt="2024-02-27T14:33:27.944" v="118" actId="22"/>
          <ac:spMkLst>
            <pc:docMk/>
            <pc:sldMk cId="3534502772" sldId="269"/>
            <ac:spMk id="6" creationId="{CC35796F-83AF-B9CD-C06A-07E77AADCE3C}"/>
          </ac:spMkLst>
        </pc:spChg>
        <pc:spChg chg="add del mod">
          <ac:chgData name="Cristina Levinski" userId="3307da14-4b3e-4018-aac4-a94e659e0af6" providerId="ADAL" clId="{AFFD50DA-5E38-4D09-84D1-205C5140DF6F}" dt="2024-02-27T14:35:31.698" v="142" actId="478"/>
          <ac:spMkLst>
            <pc:docMk/>
            <pc:sldMk cId="3534502772" sldId="269"/>
            <ac:spMk id="7" creationId="{DDEE5BAA-F362-8C0F-FB26-45D498F6C84F}"/>
          </ac:spMkLst>
        </pc:spChg>
        <pc:spChg chg="add del mod">
          <ac:chgData name="Cristina Levinski" userId="3307da14-4b3e-4018-aac4-a94e659e0af6" providerId="ADAL" clId="{AFFD50DA-5E38-4D09-84D1-205C5140DF6F}" dt="2024-02-27T14:36:44.716" v="156" actId="1076"/>
          <ac:spMkLst>
            <pc:docMk/>
            <pc:sldMk cId="3534502772" sldId="269"/>
            <ac:spMk id="10" creationId="{2F45C939-237E-2D1E-13D6-7BBB240ADA10}"/>
          </ac:spMkLst>
        </pc:spChg>
        <pc:spChg chg="add del mod">
          <ac:chgData name="Cristina Levinski" userId="3307da14-4b3e-4018-aac4-a94e659e0af6" providerId="ADAL" clId="{AFFD50DA-5E38-4D09-84D1-205C5140DF6F}" dt="2024-02-27T14:36:19.026" v="149" actId="207"/>
          <ac:spMkLst>
            <pc:docMk/>
            <pc:sldMk cId="3534502772" sldId="269"/>
            <ac:spMk id="12" creationId="{10AB05CD-5D2F-9DC3-88A0-222F84E46A57}"/>
          </ac:spMkLst>
        </pc:spChg>
        <pc:spChg chg="add del mod">
          <ac:chgData name="Cristina Levinski" userId="3307da14-4b3e-4018-aac4-a94e659e0af6" providerId="ADAL" clId="{AFFD50DA-5E38-4D09-84D1-205C5140DF6F}" dt="2024-02-27T14:36:22.610" v="150" actId="207"/>
          <ac:spMkLst>
            <pc:docMk/>
            <pc:sldMk cId="3534502772" sldId="269"/>
            <ac:spMk id="13" creationId="{2A455551-ECAA-1698-BEF6-9FA00A143CC4}"/>
          </ac:spMkLst>
        </pc:spChg>
        <pc:spChg chg="add del mod">
          <ac:chgData name="Cristina Levinski" userId="3307da14-4b3e-4018-aac4-a94e659e0af6" providerId="ADAL" clId="{AFFD50DA-5E38-4D09-84D1-205C5140DF6F}" dt="2024-02-27T14:36:25.131" v="151" actId="207"/>
          <ac:spMkLst>
            <pc:docMk/>
            <pc:sldMk cId="3534502772" sldId="269"/>
            <ac:spMk id="14" creationId="{C5523D8E-5BA7-D87F-3D34-664925ED6748}"/>
          </ac:spMkLst>
        </pc:spChg>
        <pc:spChg chg="add del mod">
          <ac:chgData name="Cristina Levinski" userId="3307da14-4b3e-4018-aac4-a94e659e0af6" providerId="ADAL" clId="{AFFD50DA-5E38-4D09-84D1-205C5140DF6F}" dt="2024-02-27T14:42:21.399" v="167" actId="207"/>
          <ac:spMkLst>
            <pc:docMk/>
            <pc:sldMk cId="3534502772" sldId="269"/>
            <ac:spMk id="15" creationId="{A352C510-D5B1-36F2-C48B-EB2C33F22047}"/>
          </ac:spMkLst>
        </pc:spChg>
        <pc:graphicFrameChg chg="add del mod">
          <ac:chgData name="Cristina Levinski" userId="3307da14-4b3e-4018-aac4-a94e659e0af6" providerId="ADAL" clId="{AFFD50DA-5E38-4D09-84D1-205C5140DF6F}" dt="2024-02-27T14:35:25.152" v="139" actId="478"/>
          <ac:graphicFrameMkLst>
            <pc:docMk/>
            <pc:sldMk cId="3534502772" sldId="269"/>
            <ac:graphicFrameMk id="8" creationId="{7A4DDBC0-6D80-70F4-2F9A-FE14DF2B8BB6}"/>
          </ac:graphicFrameMkLst>
        </pc:graphicFrameChg>
        <pc:graphicFrameChg chg="add del mod">
          <ac:chgData name="Cristina Levinski" userId="3307da14-4b3e-4018-aac4-a94e659e0af6" providerId="ADAL" clId="{AFFD50DA-5E38-4D09-84D1-205C5140DF6F}" dt="2024-02-27T14:36:32.026" v="153" actId="478"/>
          <ac:graphicFrameMkLst>
            <pc:docMk/>
            <pc:sldMk cId="3534502772" sldId="269"/>
            <ac:graphicFrameMk id="9" creationId="{70762AD2-FD39-BAEE-C970-CCC023E56AE3}"/>
          </ac:graphicFrameMkLst>
        </pc:graphicFrameChg>
        <pc:picChg chg="add del mod">
          <ac:chgData name="Cristina Levinski" userId="3307da14-4b3e-4018-aac4-a94e659e0af6" providerId="ADAL" clId="{AFFD50DA-5E38-4D09-84D1-205C5140DF6F}" dt="2024-02-27T14:35:53.721" v="146" actId="478"/>
          <ac:picMkLst>
            <pc:docMk/>
            <pc:sldMk cId="3534502772" sldId="269"/>
            <ac:picMk id="11" creationId="{DB743F65-56B8-71FD-E484-30EAE58ABE8F}"/>
          </ac:picMkLst>
        </pc:picChg>
      </pc:sldChg>
      <pc:sldChg chg="addSp delSp modSp add del mod">
        <pc:chgData name="Cristina Levinski" userId="3307da14-4b3e-4018-aac4-a94e659e0af6" providerId="ADAL" clId="{AFFD50DA-5E38-4D09-84D1-205C5140DF6F}" dt="2024-02-27T14:36:41.563" v="155" actId="47"/>
        <pc:sldMkLst>
          <pc:docMk/>
          <pc:sldMk cId="1366503452" sldId="270"/>
        </pc:sldMkLst>
        <pc:spChg chg="mod">
          <ac:chgData name="Cristina Levinski" userId="3307da14-4b3e-4018-aac4-a94e659e0af6" providerId="ADAL" clId="{AFFD50DA-5E38-4D09-84D1-205C5140DF6F}" dt="2024-02-27T14:31:12.264" v="94" actId="20577"/>
          <ac:spMkLst>
            <pc:docMk/>
            <pc:sldMk cId="1366503452" sldId="270"/>
            <ac:spMk id="4" creationId="{9A2E73DB-F95E-FB9E-F7BA-2F1F3BF98D94}"/>
          </ac:spMkLst>
        </pc:spChg>
        <pc:spChg chg="del">
          <ac:chgData name="Cristina Levinski" userId="3307da14-4b3e-4018-aac4-a94e659e0af6" providerId="ADAL" clId="{AFFD50DA-5E38-4D09-84D1-205C5140DF6F}" dt="2024-02-27T14:31:15.718" v="95" actId="478"/>
          <ac:spMkLst>
            <pc:docMk/>
            <pc:sldMk cId="1366503452" sldId="270"/>
            <ac:spMk id="5" creationId="{735C7125-2C76-0A4C-EE2B-E0ADE79ADCB0}"/>
          </ac:spMkLst>
        </pc:spChg>
        <pc:graphicFrameChg chg="add mod modGraphic">
          <ac:chgData name="Cristina Levinski" userId="3307da14-4b3e-4018-aac4-a94e659e0af6" providerId="ADAL" clId="{AFFD50DA-5E38-4D09-84D1-205C5140DF6F}" dt="2024-02-27T14:33:16.820" v="115" actId="1076"/>
          <ac:graphicFrameMkLst>
            <pc:docMk/>
            <pc:sldMk cId="1366503452" sldId="270"/>
            <ac:graphicFrameMk id="2" creationId="{7C6DF521-FCBE-70DB-D6FC-9E5888AB4B4E}"/>
          </ac:graphicFrameMkLst>
        </pc:graphicFrameChg>
      </pc:sldChg>
      <pc:sldChg chg="del">
        <pc:chgData name="Cristina Levinski" userId="3307da14-4b3e-4018-aac4-a94e659e0af6" providerId="ADAL" clId="{AFFD50DA-5E38-4D09-84D1-205C5140DF6F}" dt="2024-02-28T13:04:04.373" v="459" actId="47"/>
        <pc:sldMkLst>
          <pc:docMk/>
          <pc:sldMk cId="1478556411" sldId="271"/>
        </pc:sldMkLst>
      </pc:sldChg>
      <pc:sldChg chg="del">
        <pc:chgData name="Cristina Levinski" userId="3307da14-4b3e-4018-aac4-a94e659e0af6" providerId="ADAL" clId="{AFFD50DA-5E38-4D09-84D1-205C5140DF6F}" dt="2024-02-28T13:04:11.357" v="463" actId="47"/>
        <pc:sldMkLst>
          <pc:docMk/>
          <pc:sldMk cId="2898089978" sldId="272"/>
        </pc:sldMkLst>
      </pc:sldChg>
      <pc:sldChg chg="del">
        <pc:chgData name="Cristina Levinski" userId="3307da14-4b3e-4018-aac4-a94e659e0af6" providerId="ADAL" clId="{AFFD50DA-5E38-4D09-84D1-205C5140DF6F}" dt="2024-02-28T13:04:13.729" v="466" actId="47"/>
        <pc:sldMkLst>
          <pc:docMk/>
          <pc:sldMk cId="212379894" sldId="273"/>
        </pc:sldMkLst>
      </pc:sldChg>
      <pc:sldChg chg="modSp mod">
        <pc:chgData name="Cristina Levinski" userId="3307da14-4b3e-4018-aac4-a94e659e0af6" providerId="ADAL" clId="{AFFD50DA-5E38-4D09-84D1-205C5140DF6F}" dt="2024-02-27T14:28:49.584" v="86" actId="114"/>
        <pc:sldMkLst>
          <pc:docMk/>
          <pc:sldMk cId="2102021547" sldId="278"/>
        </pc:sldMkLst>
        <pc:spChg chg="mod">
          <ac:chgData name="Cristina Levinski" userId="3307da14-4b3e-4018-aac4-a94e659e0af6" providerId="ADAL" clId="{AFFD50DA-5E38-4D09-84D1-205C5140DF6F}" dt="2024-02-27T14:28:49.584" v="86" actId="114"/>
          <ac:spMkLst>
            <pc:docMk/>
            <pc:sldMk cId="2102021547" sldId="278"/>
            <ac:spMk id="3" creationId="{39FF4E3F-8037-5081-F853-72E7F90922F2}"/>
          </ac:spMkLst>
        </pc:spChg>
        <pc:spChg chg="mod">
          <ac:chgData name="Cristina Levinski" userId="3307da14-4b3e-4018-aac4-a94e659e0af6" providerId="ADAL" clId="{AFFD50DA-5E38-4D09-84D1-205C5140DF6F}" dt="2024-02-27T14:28:30.242" v="58" actId="20577"/>
          <ac:spMkLst>
            <pc:docMk/>
            <pc:sldMk cId="2102021547" sldId="278"/>
            <ac:spMk id="5" creationId="{09DABE98-0BBB-BC8C-CDAE-C2AFF3268DAE}"/>
          </ac:spMkLst>
        </pc:spChg>
      </pc:sldChg>
      <pc:sldChg chg="del">
        <pc:chgData name="Cristina Levinski" userId="3307da14-4b3e-4018-aac4-a94e659e0af6" providerId="ADAL" clId="{AFFD50DA-5E38-4D09-84D1-205C5140DF6F}" dt="2024-02-28T13:04:22.035" v="472" actId="47"/>
        <pc:sldMkLst>
          <pc:docMk/>
          <pc:sldMk cId="710296674" sldId="280"/>
        </pc:sldMkLst>
      </pc:sldChg>
      <pc:sldChg chg="del">
        <pc:chgData name="Cristina Levinski" userId="3307da14-4b3e-4018-aac4-a94e659e0af6" providerId="ADAL" clId="{AFFD50DA-5E38-4D09-84D1-205C5140DF6F}" dt="2024-02-28T13:04:09.605" v="461" actId="47"/>
        <pc:sldMkLst>
          <pc:docMk/>
          <pc:sldMk cId="3455779103" sldId="281"/>
        </pc:sldMkLst>
      </pc:sldChg>
      <pc:sldChg chg="del">
        <pc:chgData name="Cristina Levinski" userId="3307da14-4b3e-4018-aac4-a94e659e0af6" providerId="ADAL" clId="{AFFD50DA-5E38-4D09-84D1-205C5140DF6F}" dt="2024-02-28T13:04:07.928" v="460" actId="47"/>
        <pc:sldMkLst>
          <pc:docMk/>
          <pc:sldMk cId="1457567236" sldId="282"/>
        </pc:sldMkLst>
      </pc:sldChg>
      <pc:sldChg chg="del">
        <pc:chgData name="Cristina Levinski" userId="3307da14-4b3e-4018-aac4-a94e659e0af6" providerId="ADAL" clId="{AFFD50DA-5E38-4D09-84D1-205C5140DF6F}" dt="2024-02-28T13:04:17.129" v="469" actId="47"/>
        <pc:sldMkLst>
          <pc:docMk/>
          <pc:sldMk cId="2572695181" sldId="283"/>
        </pc:sldMkLst>
      </pc:sldChg>
      <pc:sldChg chg="del">
        <pc:chgData name="Cristina Levinski" userId="3307da14-4b3e-4018-aac4-a94e659e0af6" providerId="ADAL" clId="{AFFD50DA-5E38-4D09-84D1-205C5140DF6F}" dt="2024-02-28T13:04:19.649" v="470" actId="47"/>
        <pc:sldMkLst>
          <pc:docMk/>
          <pc:sldMk cId="1771335603" sldId="284"/>
        </pc:sldMkLst>
      </pc:sldChg>
      <pc:sldChg chg="add del">
        <pc:chgData name="Cristina Levinski" userId="3307da14-4b3e-4018-aac4-a94e659e0af6" providerId="ADAL" clId="{AFFD50DA-5E38-4D09-84D1-205C5140DF6F}" dt="2024-02-27T14:36:40.581" v="154" actId="47"/>
        <pc:sldMkLst>
          <pc:docMk/>
          <pc:sldMk cId="94566714" sldId="1350"/>
        </pc:sldMkLst>
      </pc:sldChg>
      <pc:sldChg chg="delSp modSp add mod">
        <pc:chgData name="Cristina Levinski" userId="3307da14-4b3e-4018-aac4-a94e659e0af6" providerId="ADAL" clId="{AFFD50DA-5E38-4D09-84D1-205C5140DF6F}" dt="2024-02-27T14:46:53.113" v="180" actId="403"/>
        <pc:sldMkLst>
          <pc:docMk/>
          <pc:sldMk cId="2515376768" sldId="1363"/>
        </pc:sldMkLst>
        <pc:spChg chg="mod">
          <ac:chgData name="Cristina Levinski" userId="3307da14-4b3e-4018-aac4-a94e659e0af6" providerId="ADAL" clId="{AFFD50DA-5E38-4D09-84D1-205C5140DF6F}" dt="2024-02-27T14:46:21.675" v="177" actId="20577"/>
          <ac:spMkLst>
            <pc:docMk/>
            <pc:sldMk cId="2515376768" sldId="1363"/>
            <ac:spMk id="2" creationId="{0E3B5B60-F2D8-850D-47B5-6A7CC49DC7A5}"/>
          </ac:spMkLst>
        </pc:spChg>
        <pc:spChg chg="del mod">
          <ac:chgData name="Cristina Levinski" userId="3307da14-4b3e-4018-aac4-a94e659e0af6" providerId="ADAL" clId="{AFFD50DA-5E38-4D09-84D1-205C5140DF6F}" dt="2024-02-27T14:44:19.410" v="174" actId="478"/>
          <ac:spMkLst>
            <pc:docMk/>
            <pc:sldMk cId="2515376768" sldId="1363"/>
            <ac:spMk id="4" creationId="{2179E638-6AD9-116D-A4BB-922BE5088A75}"/>
          </ac:spMkLst>
        </pc:spChg>
        <pc:spChg chg="mod">
          <ac:chgData name="Cristina Levinski" userId="3307da14-4b3e-4018-aac4-a94e659e0af6" providerId="ADAL" clId="{AFFD50DA-5E38-4D09-84D1-205C5140DF6F}" dt="2024-02-27T14:44:26.476" v="176" actId="1076"/>
          <ac:spMkLst>
            <pc:docMk/>
            <pc:sldMk cId="2515376768" sldId="1363"/>
            <ac:spMk id="7" creationId="{C726252D-2641-4A29-8BF7-74272E294521}"/>
          </ac:spMkLst>
        </pc:spChg>
        <pc:graphicFrameChg chg="mod modGraphic">
          <ac:chgData name="Cristina Levinski" userId="3307da14-4b3e-4018-aac4-a94e659e0af6" providerId="ADAL" clId="{AFFD50DA-5E38-4D09-84D1-205C5140DF6F}" dt="2024-02-27T14:46:53.113" v="180" actId="403"/>
          <ac:graphicFrameMkLst>
            <pc:docMk/>
            <pc:sldMk cId="2515376768" sldId="1363"/>
            <ac:graphicFrameMk id="5" creationId="{B1113627-FCDA-11E7-83BE-B0C67E957AD1}"/>
          </ac:graphicFrameMkLst>
        </pc:graphicFrameChg>
      </pc:sldChg>
    </pc:docChg>
  </pc:docChgLst>
  <pc:docChgLst>
    <pc:chgData name="Cristina Levinski" userId="3307da14-4b3e-4018-aac4-a94e659e0af6" providerId="ADAL" clId="{3A9BC131-5019-4041-B9A2-A5F5213B6361}"/>
    <pc:docChg chg="undo custSel delSld modSld">
      <pc:chgData name="Cristina Levinski" userId="3307da14-4b3e-4018-aac4-a94e659e0af6" providerId="ADAL" clId="{3A9BC131-5019-4041-B9A2-A5F5213B6361}" dt="2024-01-31T08:26:27.928" v="306" actId="1076"/>
      <pc:docMkLst>
        <pc:docMk/>
      </pc:docMkLst>
      <pc:sldChg chg="addSp delSp modSp del mod">
        <pc:chgData name="Cristina Levinski" userId="3307da14-4b3e-4018-aac4-a94e659e0af6" providerId="ADAL" clId="{3A9BC131-5019-4041-B9A2-A5F5213B6361}" dt="2024-01-18T09:56:21.241" v="278" actId="2696"/>
        <pc:sldMkLst>
          <pc:docMk/>
          <pc:sldMk cId="1088218460" sldId="277"/>
        </pc:sldMkLst>
        <pc:spChg chg="mod">
          <ac:chgData name="Cristina Levinski" userId="3307da14-4b3e-4018-aac4-a94e659e0af6" providerId="ADAL" clId="{3A9BC131-5019-4041-B9A2-A5F5213B6361}" dt="2024-01-18T09:32:14.131" v="257" actId="207"/>
          <ac:spMkLst>
            <pc:docMk/>
            <pc:sldMk cId="1088218460" sldId="277"/>
            <ac:spMk id="2" creationId="{9500F7D2-A954-8761-3527-C158DDFB1106}"/>
          </ac:spMkLst>
        </pc:spChg>
        <pc:spChg chg="add del">
          <ac:chgData name="Cristina Levinski" userId="3307da14-4b3e-4018-aac4-a94e659e0af6" providerId="ADAL" clId="{3A9BC131-5019-4041-B9A2-A5F5213B6361}" dt="2024-01-18T09:24:29.142" v="49" actId="22"/>
          <ac:spMkLst>
            <pc:docMk/>
            <pc:sldMk cId="1088218460" sldId="277"/>
            <ac:spMk id="4" creationId="{BA0261F0-84A3-7592-2F35-F7AB8CDED479}"/>
          </ac:spMkLst>
        </pc:spChg>
        <pc:spChg chg="add mod">
          <ac:chgData name="Cristina Levinski" userId="3307da14-4b3e-4018-aac4-a94e659e0af6" providerId="ADAL" clId="{3A9BC131-5019-4041-B9A2-A5F5213B6361}" dt="2024-01-18T09:28:59.767" v="157" actId="1076"/>
          <ac:spMkLst>
            <pc:docMk/>
            <pc:sldMk cId="1088218460" sldId="277"/>
            <ac:spMk id="5" creationId="{EF8B4FF9-68DE-5305-86C1-50367F9B1B6D}"/>
          </ac:spMkLst>
        </pc:spChg>
        <pc:spChg chg="mod">
          <ac:chgData name="Cristina Levinski" userId="3307da14-4b3e-4018-aac4-a94e659e0af6" providerId="ADAL" clId="{3A9BC131-5019-4041-B9A2-A5F5213B6361}" dt="2024-01-18T09:28:49.004" v="155" actId="1076"/>
          <ac:spMkLst>
            <pc:docMk/>
            <pc:sldMk cId="1088218460" sldId="277"/>
            <ac:spMk id="6" creationId="{C8461C19-E495-4638-9078-AC28B05A0BE5}"/>
          </ac:spMkLst>
        </pc:spChg>
      </pc:sldChg>
      <pc:sldChg chg="addSp delSp modSp mod">
        <pc:chgData name="Cristina Levinski" userId="3307da14-4b3e-4018-aac4-a94e659e0af6" providerId="ADAL" clId="{3A9BC131-5019-4041-B9A2-A5F5213B6361}" dt="2024-01-31T08:26:27.928" v="306" actId="1076"/>
        <pc:sldMkLst>
          <pc:docMk/>
          <pc:sldMk cId="2102021547" sldId="278"/>
        </pc:sldMkLst>
        <pc:spChg chg="add del mod">
          <ac:chgData name="Cristina Levinski" userId="3307da14-4b3e-4018-aac4-a94e659e0af6" providerId="ADAL" clId="{3A9BC131-5019-4041-B9A2-A5F5213B6361}" dt="2024-01-18T09:30:25.292" v="183"/>
          <ac:spMkLst>
            <pc:docMk/>
            <pc:sldMk cId="2102021547" sldId="278"/>
            <ac:spMk id="2" creationId="{F5A7373F-F25A-4C44-0FC6-32E2617643D1}"/>
          </ac:spMkLst>
        </pc:spChg>
        <pc:spChg chg="add mod">
          <ac:chgData name="Cristina Levinski" userId="3307da14-4b3e-4018-aac4-a94e659e0af6" providerId="ADAL" clId="{3A9BC131-5019-4041-B9A2-A5F5213B6361}" dt="2024-01-31T08:26:27.928" v="306" actId="1076"/>
          <ac:spMkLst>
            <pc:docMk/>
            <pc:sldMk cId="2102021547" sldId="278"/>
            <ac:spMk id="3" creationId="{39FF4E3F-8037-5081-F853-72E7F90922F2}"/>
          </ac:spMkLst>
        </pc:spChg>
        <pc:spChg chg="add del mod">
          <ac:chgData name="Cristina Levinski" userId="3307da14-4b3e-4018-aac4-a94e659e0af6" providerId="ADAL" clId="{3A9BC131-5019-4041-B9A2-A5F5213B6361}" dt="2024-01-18T09:31:28.167" v="215"/>
          <ac:spMkLst>
            <pc:docMk/>
            <pc:sldMk cId="2102021547" sldId="278"/>
            <ac:spMk id="3" creationId="{63824482-FC5C-57E9-60A0-ADD230B494DC}"/>
          </ac:spMkLst>
        </pc:spChg>
        <pc:spChg chg="mod">
          <ac:chgData name="Cristina Levinski" userId="3307da14-4b3e-4018-aac4-a94e659e0af6" providerId="ADAL" clId="{3A9BC131-5019-4041-B9A2-A5F5213B6361}" dt="2024-01-29T14:12:30.518" v="281" actId="20577"/>
          <ac:spMkLst>
            <pc:docMk/>
            <pc:sldMk cId="2102021547" sldId="278"/>
            <ac:spMk id="4" creationId="{D43B275B-84BF-C21D-40E8-7D1235DF538A}"/>
          </ac:spMkLst>
        </pc:spChg>
        <pc:spChg chg="mod">
          <ac:chgData name="Cristina Levinski" userId="3307da14-4b3e-4018-aac4-a94e659e0af6" providerId="ADAL" clId="{3A9BC131-5019-4041-B9A2-A5F5213B6361}" dt="2024-01-18T09:57:32.954" v="280" actId="1076"/>
          <ac:spMkLst>
            <pc:docMk/>
            <pc:sldMk cId="2102021547" sldId="278"/>
            <ac:spMk id="5" creationId="{09DABE98-0BBB-BC8C-CDAE-C2AFF3268DAE}"/>
          </ac:spMkLst>
        </pc:spChg>
        <pc:spChg chg="add mod">
          <ac:chgData name="Cristina Levinski" userId="3307da14-4b3e-4018-aac4-a94e659e0af6" providerId="ADAL" clId="{3A9BC131-5019-4041-B9A2-A5F5213B6361}" dt="2024-01-18T09:55:59.701" v="275" actId="1076"/>
          <ac:spMkLst>
            <pc:docMk/>
            <pc:sldMk cId="2102021547" sldId="278"/>
            <ac:spMk id="6" creationId="{B45A15C5-5797-E740-D89C-F6F3EF7D419B}"/>
          </ac:spMkLst>
        </pc:spChg>
        <pc:graphicFrameChg chg="add del">
          <ac:chgData name="Cristina Levinski" userId="3307da14-4b3e-4018-aac4-a94e659e0af6" providerId="ADAL" clId="{3A9BC131-5019-4041-B9A2-A5F5213B6361}" dt="2024-01-31T08:25:03.204" v="283" actId="3680"/>
          <ac:graphicFrameMkLst>
            <pc:docMk/>
            <pc:sldMk cId="2102021547" sldId="278"/>
            <ac:graphicFrameMk id="2" creationId="{977AE7B1-2A1E-24D7-D9C4-43729581D50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D8D869-7AD0-4CA1-B723-9E61B62B46A5}" type="datetimeFigureOut">
              <a:rPr lang="en-CH" smtClean="0"/>
              <a:t>28/02/2024</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DB8FF4-F8B4-4297-90E6-19B2C67212E3}" type="slidenum">
              <a:rPr lang="en-CH" smtClean="0"/>
              <a:t>‹#›</a:t>
            </a:fld>
            <a:endParaRPr lang="en-CH"/>
          </a:p>
        </p:txBody>
      </p:sp>
    </p:spTree>
    <p:extLst>
      <p:ext uri="{BB962C8B-B14F-4D97-AF65-F5344CB8AC3E}">
        <p14:creationId xmlns:p14="http://schemas.microsoft.com/office/powerpoint/2010/main" val="2580690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2/28/2024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2/28/2024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3360"/>
              </a:lnSpc>
              <a:defRPr sz="1800"/>
            </a:pPr>
            <a:r>
              <a:rPr lang="en-US" sz="48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a:t>
            </a:r>
            <a:r>
              <a:rPr lang="en-US" sz="3200" b="1" kern="1000" spc="-10" dirty="0" err="1">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Commis</a:t>
            </a:r>
            <a: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a:t>
            </a: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1071906" y="3429000"/>
            <a:ext cx="10048183" cy="861774"/>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A</a:t>
            </a:r>
            <a:r>
              <a:rPr lang="en-CH" sz="2800" b="0" i="0" u="none" strike="noStrike" baseline="0" dirty="0" err="1">
                <a:solidFill>
                  <a:srgbClr val="C00000"/>
                </a:solidFill>
                <a:latin typeface="Arial" panose="020B0604020202020204" pitchFamily="34" charset="0"/>
                <a:ea typeface="Verdana" panose="020B0604030504040204" pitchFamily="34" charset="0"/>
                <a:cs typeface="Arial" panose="020B0604020202020204" pitchFamily="34" charset="0"/>
              </a:rPr>
              <a:t>genda</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item 6 </a:t>
            </a:r>
            <a:endParaRPr lang="hr-HR"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r>
              <a:rPr lang="fr-CH" sz="2800" dirty="0" err="1">
                <a:solidFill>
                  <a:srgbClr val="C00000"/>
                </a:solidFill>
                <a:latin typeface="Arial" panose="020B0604020202020204" pitchFamily="34" charset="0"/>
                <a:ea typeface="Verdana" panose="020B0604030504040204" pitchFamily="34" charset="0"/>
                <a:cs typeface="Arial" panose="020B0604020202020204" pitchFamily="34" charset="0"/>
              </a:rPr>
              <a:t>Overarching</a:t>
            </a:r>
            <a:r>
              <a:rPr lang="en-CH" sz="2800" dirty="0">
                <a:solidFill>
                  <a:srgbClr val="C00000"/>
                </a:solidFill>
                <a:latin typeface="Arial" panose="020B0604020202020204" pitchFamily="34" charset="0"/>
                <a:ea typeface="Verdana" panose="020B0604030504040204" pitchFamily="34" charset="0"/>
                <a:cs typeface="Arial" panose="020B0604020202020204" pitchFamily="34" charset="0"/>
              </a:rPr>
              <a:t> principles for the selection of experts</a:t>
            </a:r>
            <a:endPar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p:txBody>
      </p:sp>
      <p:sp>
        <p:nvSpPr>
          <p:cNvPr id="6" name="TextBox 5">
            <a:extLst>
              <a:ext uri="{FF2B5EF4-FFF2-40B4-BE49-F238E27FC236}">
                <a16:creationId xmlns:a16="http://schemas.microsoft.com/office/drawing/2014/main" id="{B45A15C5-5797-E740-D89C-F6F3EF7D419B}"/>
              </a:ext>
            </a:extLst>
          </p:cNvPr>
          <p:cNvSpPr txBox="1"/>
          <p:nvPr/>
        </p:nvSpPr>
        <p:spPr>
          <a:xfrm>
            <a:off x="4736645" y="4976723"/>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
        <p:nvSpPr>
          <p:cNvPr id="3" name="TextBox 2">
            <a:extLst>
              <a:ext uri="{FF2B5EF4-FFF2-40B4-BE49-F238E27FC236}">
                <a16:creationId xmlns:a16="http://schemas.microsoft.com/office/drawing/2014/main" id="{39FF4E3F-8037-5081-F853-72E7F90922F2}"/>
              </a:ext>
            </a:extLst>
          </p:cNvPr>
          <p:cNvSpPr txBox="1"/>
          <p:nvPr/>
        </p:nvSpPr>
        <p:spPr>
          <a:xfrm>
            <a:off x="9527458" y="5361443"/>
            <a:ext cx="1976284" cy="923330"/>
          </a:xfrm>
          <a:prstGeom prst="rect">
            <a:avLst/>
          </a:prstGeom>
          <a:noFill/>
        </p:spPr>
        <p:txBody>
          <a:bodyPr wrap="square" rtlCol="0">
            <a:spAutoFit/>
          </a:bodyPr>
          <a:lstStyle/>
          <a:p>
            <a:r>
              <a:rPr lang="fr-CH" b="1" dirty="0" err="1"/>
              <a:t>Presented</a:t>
            </a:r>
            <a:r>
              <a:rPr lang="en-CH" b="1" dirty="0"/>
              <a:t> by:</a:t>
            </a:r>
            <a:br>
              <a:rPr lang="en-CH" b="1" dirty="0"/>
            </a:br>
            <a:r>
              <a:rPr lang="en-US" b="1" i="1" dirty="0"/>
              <a:t>President SERCOM</a:t>
            </a:r>
            <a:endParaRPr lang="en-CH" i="1" dirty="0"/>
          </a:p>
          <a:p>
            <a:endParaRPr lang="en-CH" dirty="0"/>
          </a:p>
        </p:txBody>
      </p:sp>
    </p:spTree>
    <p:extLst>
      <p:ext uri="{BB962C8B-B14F-4D97-AF65-F5344CB8AC3E}">
        <p14:creationId xmlns:p14="http://schemas.microsoft.com/office/powerpoint/2010/main" val="210202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uadroTexto 3">
            <a:extLst>
              <a:ext uri="{FF2B5EF4-FFF2-40B4-BE49-F238E27FC236}">
                <a16:creationId xmlns:a16="http://schemas.microsoft.com/office/drawing/2014/main" id="{3124F6EF-FB18-CDF2-3BC1-04834AC29EB9}"/>
              </a:ext>
            </a:extLst>
          </p:cNvPr>
          <p:cNvSpPr txBox="1"/>
          <p:nvPr/>
        </p:nvSpPr>
        <p:spPr>
          <a:xfrm>
            <a:off x="4105741" y="584261"/>
            <a:ext cx="8336045" cy="3261727"/>
          </a:xfrm>
          <a:prstGeom prst="rect">
            <a:avLst/>
          </a:prstGeom>
          <a:noFill/>
        </p:spPr>
        <p:txBody>
          <a:bodyPr wrap="square" rtlCol="0">
            <a:spAutoFit/>
          </a:bodyPr>
          <a:lstStyle/>
          <a:p>
            <a:pPr>
              <a:lnSpc>
                <a:spcPct val="150000"/>
              </a:lnSpc>
            </a:pPr>
            <a:r>
              <a:rPr lang="hr-HR" sz="2000" b="1" i="0" u="none" strike="noStrike" baseline="0" dirty="0">
                <a:solidFill>
                  <a:schemeClr val="bg1"/>
                </a:solidFill>
                <a:latin typeface="Verdana" panose="020B0604030504040204" pitchFamily="34" charset="0"/>
                <a:ea typeface="Verdana" panose="020B0604030504040204" pitchFamily="34" charset="0"/>
              </a:rPr>
              <a:t>1</a:t>
            </a:r>
          </a:p>
          <a:p>
            <a:pPr>
              <a:lnSpc>
                <a:spcPct val="150000"/>
              </a:lnSpc>
            </a:pPr>
            <a:r>
              <a:rPr lang="hr-HR" sz="2000" b="1" dirty="0">
                <a:solidFill>
                  <a:schemeClr val="bg1"/>
                </a:solidFill>
                <a:latin typeface="Verdana" panose="020B0604030504040204" pitchFamily="34" charset="0"/>
                <a:ea typeface="Verdana" panose="020B0604030504040204" pitchFamily="34" charset="0"/>
              </a:rPr>
              <a:t>2</a:t>
            </a:r>
          </a:p>
          <a:p>
            <a:pPr>
              <a:lnSpc>
                <a:spcPct val="150000"/>
              </a:lnSpc>
            </a:pPr>
            <a:r>
              <a:rPr lang="hr-HR" sz="2000" b="1" i="0" u="none" strike="noStrike" baseline="0" dirty="0">
                <a:solidFill>
                  <a:schemeClr val="bg1"/>
                </a:solidFill>
                <a:latin typeface="Verdana" panose="020B0604030504040204" pitchFamily="34" charset="0"/>
                <a:ea typeface="Verdana" panose="020B0604030504040204" pitchFamily="34" charset="0"/>
              </a:rPr>
              <a:t>3</a:t>
            </a:r>
          </a:p>
          <a:p>
            <a:pPr>
              <a:lnSpc>
                <a:spcPct val="150000"/>
              </a:lnSpc>
            </a:pPr>
            <a:r>
              <a:rPr lang="hr-HR" sz="2000" b="1" dirty="0">
                <a:solidFill>
                  <a:schemeClr val="bg1"/>
                </a:solidFill>
                <a:latin typeface="Verdana" panose="020B0604030504040204" pitchFamily="34" charset="0"/>
                <a:ea typeface="Verdana" panose="020B0604030504040204" pitchFamily="34" charset="0"/>
              </a:rPr>
              <a:t>4</a:t>
            </a:r>
          </a:p>
          <a:p>
            <a:pPr>
              <a:lnSpc>
                <a:spcPct val="150000"/>
              </a:lnSpc>
            </a:pPr>
            <a:r>
              <a:rPr lang="hr-HR" sz="2000" b="1" i="0" u="none" strike="noStrike" baseline="0" dirty="0">
                <a:solidFill>
                  <a:schemeClr val="bg1"/>
                </a:solidFill>
                <a:latin typeface="Verdana" panose="020B0604030504040204" pitchFamily="34" charset="0"/>
                <a:ea typeface="Verdana" panose="020B0604030504040204" pitchFamily="34" charset="0"/>
              </a:rPr>
              <a:t>5</a:t>
            </a:r>
          </a:p>
          <a:p>
            <a:pPr>
              <a:lnSpc>
                <a:spcPct val="150000"/>
              </a:lnSpc>
            </a:pPr>
            <a:r>
              <a:rPr lang="hr-HR" sz="2000" b="1" dirty="0">
                <a:solidFill>
                  <a:schemeClr val="bg1"/>
                </a:solidFill>
                <a:latin typeface="Verdana" panose="020B0604030504040204" pitchFamily="34" charset="0"/>
                <a:ea typeface="Verdana" panose="020B0604030504040204" pitchFamily="34" charset="0"/>
              </a:rPr>
              <a:t>6</a:t>
            </a:r>
            <a:endParaRPr lang="hr-HR" sz="2000" b="1" i="0" u="none" strike="noStrike" baseline="0" dirty="0">
              <a:solidFill>
                <a:schemeClr val="bg1"/>
              </a:solidFill>
              <a:latin typeface="Verdana" panose="020B0604030504040204" pitchFamily="34" charset="0"/>
              <a:ea typeface="Verdana" panose="020B0604030504040204" pitchFamily="34" charset="0"/>
            </a:endParaRPr>
          </a:p>
          <a:p>
            <a:pPr>
              <a:lnSpc>
                <a:spcPct val="150000"/>
              </a:lnSpc>
            </a:pPr>
            <a:endParaRPr lang="hr-HR" sz="2000" b="1" i="0" u="none" strike="noStrike" baseline="0" dirty="0">
              <a:solidFill>
                <a:srgbClr val="005BAA"/>
              </a:solidFill>
              <a:latin typeface="Verdana" panose="020B0604030504040204" pitchFamily="34" charset="0"/>
              <a:ea typeface="Verdana" panose="020B0604030504040204" pitchFamily="34" charset="0"/>
            </a:endParaRPr>
          </a:p>
        </p:txBody>
      </p:sp>
      <p:sp>
        <p:nvSpPr>
          <p:cNvPr id="10" name="Shape 79">
            <a:extLst>
              <a:ext uri="{FF2B5EF4-FFF2-40B4-BE49-F238E27FC236}">
                <a16:creationId xmlns:a16="http://schemas.microsoft.com/office/drawing/2014/main" id="{2F45C939-237E-2D1E-13D6-7BBB240ADA10}"/>
              </a:ext>
            </a:extLst>
          </p:cNvPr>
          <p:cNvSpPr/>
          <p:nvPr/>
        </p:nvSpPr>
        <p:spPr>
          <a:xfrm>
            <a:off x="0" y="192486"/>
            <a:ext cx="12192000" cy="844783"/>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3360"/>
              </a:lnSpc>
              <a:defRPr sz="1800"/>
            </a:pPr>
            <a:r>
              <a:rPr lang="en-US" sz="2800" b="1" dirty="0">
                <a:solidFill>
                  <a:srgbClr val="005BAA"/>
                </a:solidFill>
                <a:latin typeface="Arial" panose="020B0604020202020204" pitchFamily="34" charset="0"/>
                <a:ea typeface="Verdana" panose="020B0604030504040204" pitchFamily="34" charset="0"/>
                <a:cs typeface="Arial" panose="020B0604020202020204" pitchFamily="34" charset="0"/>
              </a:rPr>
              <a:t>Overarching principles for </a:t>
            </a:r>
            <a:br>
              <a:rPr lang="en-CH" sz="2800" b="1" dirty="0">
                <a:solidFill>
                  <a:srgbClr val="005BAA"/>
                </a:solidFill>
                <a:latin typeface="Arial" panose="020B0604020202020204" pitchFamily="34" charset="0"/>
                <a:ea typeface="Verdana" panose="020B0604030504040204" pitchFamily="34" charset="0"/>
                <a:cs typeface="Arial" panose="020B0604020202020204" pitchFamily="34" charset="0"/>
              </a:rPr>
            </a:br>
            <a:r>
              <a:rPr lang="en-US" sz="2800" b="1" dirty="0">
                <a:solidFill>
                  <a:srgbClr val="005BAA"/>
                </a:solidFill>
                <a:latin typeface="Arial" panose="020B0604020202020204" pitchFamily="34" charset="0"/>
                <a:ea typeface="Verdana" panose="020B0604030504040204" pitchFamily="34" charset="0"/>
                <a:cs typeface="Arial" panose="020B0604020202020204" pitchFamily="34" charset="0"/>
              </a:rPr>
              <a:t>SERCOM’s Subsidiary Body Leadership Positions </a:t>
            </a:r>
          </a:p>
        </p:txBody>
      </p:sp>
      <p:sp>
        <p:nvSpPr>
          <p:cNvPr id="12" name="Content Placeholder 4">
            <a:extLst>
              <a:ext uri="{FF2B5EF4-FFF2-40B4-BE49-F238E27FC236}">
                <a16:creationId xmlns:a16="http://schemas.microsoft.com/office/drawing/2014/main" id="{10AB05CD-5D2F-9DC3-88A0-222F84E46A57}"/>
              </a:ext>
            </a:extLst>
          </p:cNvPr>
          <p:cNvSpPr txBox="1">
            <a:spLocks/>
          </p:cNvSpPr>
          <p:nvPr/>
        </p:nvSpPr>
        <p:spPr>
          <a:xfrm>
            <a:off x="457200" y="1131071"/>
            <a:ext cx="5638800" cy="3980605"/>
          </a:xfrm>
          <a:prstGeom prst="rect">
            <a:avLst/>
          </a:prstGeom>
          <a:solidFill>
            <a:schemeClr val="accent1">
              <a:lumMod val="60000"/>
              <a:lumOff val="40000"/>
            </a:schemeClr>
          </a:solidFill>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en-US" sz="1500" b="1" dirty="0">
                <a:latin typeface="+mn-lt"/>
                <a:ea typeface="+mn-ea"/>
              </a:rPr>
              <a:t>President and Vice-Presidents should comprise: </a:t>
            </a:r>
          </a:p>
          <a:p>
            <a:pPr marL="228600" indent="-228600">
              <a:lnSpc>
                <a:spcPct val="100000"/>
              </a:lnSpc>
              <a:spcAft>
                <a:spcPts val="800"/>
              </a:spcAft>
              <a:buFont typeface="+mj-lt"/>
              <a:buAutoNum type="alphaLcParenR"/>
            </a:pPr>
            <a:r>
              <a:rPr lang="en-US" sz="1500" dirty="0">
                <a:latin typeface="+mn-lt"/>
                <a:ea typeface="+mn-ea"/>
              </a:rPr>
              <a:t>At least 1 representative from the fields of Weather, Climate &amp; Hydrology*;</a:t>
            </a:r>
            <a:endParaRPr lang="en-CH" sz="1500" dirty="0">
              <a:latin typeface="+mn-lt"/>
              <a:ea typeface="+mn-ea"/>
            </a:endParaRPr>
          </a:p>
          <a:p>
            <a:pPr marL="228600" indent="-228600">
              <a:lnSpc>
                <a:spcPct val="100000"/>
              </a:lnSpc>
              <a:spcAft>
                <a:spcPts val="800"/>
              </a:spcAft>
              <a:buFont typeface="+mj-lt"/>
              <a:buAutoNum type="alphaLcParenR"/>
            </a:pPr>
            <a:r>
              <a:rPr lang="en-US" sz="1500" dirty="0">
                <a:latin typeface="+mn-lt"/>
                <a:ea typeface="+mn-ea"/>
              </a:rPr>
              <a:t>At least 1 female;</a:t>
            </a:r>
          </a:p>
          <a:p>
            <a:pPr>
              <a:lnSpc>
                <a:spcPct val="107000"/>
              </a:lnSpc>
              <a:spcAft>
                <a:spcPts val="800"/>
              </a:spcAft>
            </a:pPr>
            <a:r>
              <a:rPr lang="en-US" sz="1500" dirty="0">
                <a:latin typeface="+mn-lt"/>
                <a:ea typeface="+mn-ea"/>
              </a:rPr>
              <a:t>And shall:</a:t>
            </a:r>
          </a:p>
          <a:p>
            <a:pPr marL="228600" indent="-228600">
              <a:lnSpc>
                <a:spcPct val="107000"/>
              </a:lnSpc>
              <a:spcAft>
                <a:spcPts val="800"/>
              </a:spcAft>
              <a:buFont typeface="+mj-lt"/>
              <a:buAutoNum type="alphaLcParenR"/>
            </a:pPr>
            <a:r>
              <a:rPr lang="en-US" sz="1500" dirty="0">
                <a:latin typeface="+mn-lt"/>
                <a:ea typeface="+mn-ea"/>
              </a:rPr>
              <a:t>Comprise at least one officer from a developing country*;</a:t>
            </a:r>
            <a:endParaRPr lang="en-CH" sz="1500" dirty="0">
              <a:latin typeface="+mn-lt"/>
              <a:ea typeface="+mn-ea"/>
            </a:endParaRPr>
          </a:p>
          <a:p>
            <a:pPr marL="228600" indent="-228600">
              <a:lnSpc>
                <a:spcPct val="107000"/>
              </a:lnSpc>
              <a:spcAft>
                <a:spcPts val="800"/>
              </a:spcAft>
              <a:buFont typeface="+mj-lt"/>
              <a:buAutoNum type="alphaLcParenR"/>
            </a:pPr>
            <a:r>
              <a:rPr lang="en-US" sz="1500" dirty="0">
                <a:latin typeface="+mn-lt"/>
                <a:ea typeface="+mn-ea"/>
              </a:rPr>
              <a:t>Not also hold a chair position in a subsidiary body*, except for Task Team or Advisory Groups established under the Management Group;</a:t>
            </a:r>
            <a:endParaRPr lang="en-CH" sz="1500" dirty="0">
              <a:latin typeface="+mn-lt"/>
              <a:ea typeface="+mn-ea"/>
            </a:endParaRPr>
          </a:p>
          <a:p>
            <a:pPr marL="228600" indent="-228600">
              <a:lnSpc>
                <a:spcPct val="107000"/>
              </a:lnSpc>
              <a:spcAft>
                <a:spcPts val="800"/>
              </a:spcAft>
              <a:buFont typeface="+mj-lt"/>
              <a:buAutoNum type="alphaLcParenR"/>
            </a:pPr>
            <a:r>
              <a:rPr lang="en-US" sz="1500" dirty="0">
                <a:latin typeface="+mn-lt"/>
                <a:ea typeface="+mn-ea"/>
              </a:rPr>
              <a:t>VPs should be from different regions*;</a:t>
            </a:r>
          </a:p>
          <a:p>
            <a:pPr>
              <a:lnSpc>
                <a:spcPct val="107000"/>
              </a:lnSpc>
              <a:spcAft>
                <a:spcPts val="800"/>
              </a:spcAft>
            </a:pPr>
            <a:endParaRPr lang="en-US" sz="1500" dirty="0">
              <a:latin typeface="+mn-lt"/>
              <a:ea typeface="+mn-ea"/>
            </a:endParaRPr>
          </a:p>
        </p:txBody>
      </p:sp>
      <p:sp>
        <p:nvSpPr>
          <p:cNvPr id="13" name="Content Placeholder 4">
            <a:extLst>
              <a:ext uri="{FF2B5EF4-FFF2-40B4-BE49-F238E27FC236}">
                <a16:creationId xmlns:a16="http://schemas.microsoft.com/office/drawing/2014/main" id="{2A455551-ECAA-1698-BEF6-9FA00A143CC4}"/>
              </a:ext>
            </a:extLst>
          </p:cNvPr>
          <p:cNvSpPr txBox="1">
            <a:spLocks/>
          </p:cNvSpPr>
          <p:nvPr/>
        </p:nvSpPr>
        <p:spPr>
          <a:xfrm>
            <a:off x="6180668" y="1131071"/>
            <a:ext cx="5830710" cy="3980605"/>
          </a:xfrm>
          <a:prstGeom prst="rect">
            <a:avLst/>
          </a:prstGeom>
          <a:solidFill>
            <a:srgbClr val="FFCCCC"/>
          </a:solidFill>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en-US" sz="1500" b="1" dirty="0">
                <a:latin typeface="+mn-lt"/>
                <a:ea typeface="+mn-ea"/>
              </a:rPr>
              <a:t>Leadership of subsidiary bodies of SERCOM shall comprise:</a:t>
            </a:r>
            <a:endParaRPr lang="en-CH" sz="1500" b="1" dirty="0">
              <a:latin typeface="+mn-lt"/>
              <a:ea typeface="+mn-ea"/>
            </a:endParaRPr>
          </a:p>
          <a:p>
            <a:pPr marL="342900" indent="-342900">
              <a:lnSpc>
                <a:spcPct val="107000"/>
              </a:lnSpc>
              <a:spcAft>
                <a:spcPts val="800"/>
              </a:spcAft>
              <a:buFont typeface="+mj-lt"/>
              <a:buAutoNum type="alphaLcParenR"/>
            </a:pPr>
            <a:r>
              <a:rPr lang="en-US" sz="1500" dirty="0">
                <a:latin typeface="+mn-lt"/>
                <a:ea typeface="+mn-ea"/>
              </a:rPr>
              <a:t>For Standing Committees - 1 Chair, and 2 Vice-Chairs (leadership shall include at least 1 developing country expert* and at least 1 female);</a:t>
            </a:r>
            <a:endParaRPr lang="en-CH" sz="1500" dirty="0">
              <a:latin typeface="+mn-lt"/>
              <a:ea typeface="+mn-ea"/>
            </a:endParaRPr>
          </a:p>
          <a:p>
            <a:pPr marL="342900" indent="-342900">
              <a:lnSpc>
                <a:spcPct val="107000"/>
              </a:lnSpc>
              <a:spcAft>
                <a:spcPts val="800"/>
              </a:spcAft>
              <a:buFont typeface="+mj-lt"/>
              <a:buAutoNum type="alphaLcParenR"/>
            </a:pPr>
            <a:r>
              <a:rPr lang="en-US" sz="1500" dirty="0">
                <a:latin typeface="+mn-lt"/>
                <a:ea typeface="+mn-ea"/>
              </a:rPr>
              <a:t>For Study Groups - 2 co-chairs, or 1 chair and 1 vice-chair (if possible, to include at least 1 developing country expert* and/or at least 1 female);</a:t>
            </a:r>
            <a:endParaRPr lang="en-CH" sz="1500" dirty="0">
              <a:latin typeface="+mn-lt"/>
              <a:ea typeface="+mn-ea"/>
            </a:endParaRPr>
          </a:p>
          <a:p>
            <a:pPr marL="342900" indent="-342900">
              <a:lnSpc>
                <a:spcPct val="107000"/>
              </a:lnSpc>
              <a:spcAft>
                <a:spcPts val="800"/>
              </a:spcAft>
              <a:buFont typeface="+mj-lt"/>
              <a:buAutoNum type="alphaLcParenR"/>
            </a:pPr>
            <a:r>
              <a:rPr lang="en-US" sz="1500" dirty="0">
                <a:latin typeface="+mn-lt"/>
                <a:ea typeface="+mn-ea"/>
              </a:rPr>
              <a:t>Expert Teams - 2 co-chairs (if possible, to include at least 1 developing country expert* and/or at least 1 female);</a:t>
            </a:r>
            <a:endParaRPr lang="en-CH" sz="1500" dirty="0">
              <a:latin typeface="+mn-lt"/>
              <a:ea typeface="+mn-ea"/>
            </a:endParaRPr>
          </a:p>
          <a:p>
            <a:pPr marL="342900" indent="-342900">
              <a:lnSpc>
                <a:spcPct val="107000"/>
              </a:lnSpc>
              <a:spcAft>
                <a:spcPts val="800"/>
              </a:spcAft>
              <a:buFont typeface="+mj-lt"/>
              <a:buAutoNum type="alphaLcParenR"/>
            </a:pPr>
            <a:r>
              <a:rPr lang="en-US" sz="1500" dirty="0">
                <a:latin typeface="+mn-lt"/>
                <a:ea typeface="+mn-ea"/>
              </a:rPr>
              <a:t>Task Teams and Advisory Groups - 1 or 2 co-chairs (Generic composition balance principles apply);</a:t>
            </a:r>
          </a:p>
          <a:p>
            <a:pPr>
              <a:lnSpc>
                <a:spcPct val="107000"/>
              </a:lnSpc>
              <a:spcAft>
                <a:spcPts val="800"/>
              </a:spcAft>
            </a:pPr>
            <a:endParaRPr lang="en-US" sz="1500" dirty="0">
              <a:latin typeface="+mn-lt"/>
              <a:ea typeface="+mn-ea"/>
            </a:endParaRPr>
          </a:p>
        </p:txBody>
      </p:sp>
      <p:sp>
        <p:nvSpPr>
          <p:cNvPr id="14" name="TextBox 13">
            <a:extLst>
              <a:ext uri="{FF2B5EF4-FFF2-40B4-BE49-F238E27FC236}">
                <a16:creationId xmlns:a16="http://schemas.microsoft.com/office/drawing/2014/main" id="{C5523D8E-5BA7-D87F-3D34-664925ED6748}"/>
              </a:ext>
            </a:extLst>
          </p:cNvPr>
          <p:cNvSpPr txBox="1"/>
          <p:nvPr/>
        </p:nvSpPr>
        <p:spPr>
          <a:xfrm>
            <a:off x="2150918" y="5210828"/>
            <a:ext cx="7064226" cy="1477328"/>
          </a:xfrm>
          <a:prstGeom prst="rect">
            <a:avLst/>
          </a:prstGeom>
          <a:solidFill>
            <a:schemeClr val="bg1">
              <a:lumMod val="85000"/>
            </a:schemeClr>
          </a:solidFill>
        </p:spPr>
        <p:txBody>
          <a:bodyPr wrap="square" rtlCol="0">
            <a:spAutoFit/>
          </a:bodyPr>
          <a:lstStyle/>
          <a:p>
            <a:pPr algn="ctr"/>
            <a:r>
              <a:rPr lang="en-CH" sz="1500" b="1" dirty="0"/>
              <a:t>Generic </a:t>
            </a:r>
            <a:r>
              <a:rPr lang="en-GB" sz="1500" b="1" dirty="0"/>
              <a:t>expert composition balance principles for all subsidiary bodies of SERCOM:</a:t>
            </a:r>
            <a:br>
              <a:rPr lang="en-CH" sz="1500" b="1" dirty="0"/>
            </a:br>
            <a:endParaRPr lang="en-CH" sz="1500" b="1" dirty="0"/>
          </a:p>
          <a:p>
            <a:pPr marL="342900" indent="-342900">
              <a:buFont typeface="+mj-lt"/>
              <a:buAutoNum type="alphaLcParenR"/>
            </a:pPr>
            <a:r>
              <a:rPr lang="en-US" sz="1500" dirty="0"/>
              <a:t>Expertise in the relevant topic;</a:t>
            </a:r>
            <a:endParaRPr lang="en-CH" sz="1500" dirty="0"/>
          </a:p>
          <a:p>
            <a:pPr marL="342900" indent="-342900">
              <a:buFont typeface="+mj-lt"/>
              <a:buAutoNum type="alphaLcParenR"/>
            </a:pPr>
            <a:r>
              <a:rPr lang="en-US" sz="1500" dirty="0"/>
              <a:t>Regional, national and developing country status;</a:t>
            </a:r>
            <a:endParaRPr lang="en-CH" sz="1500" dirty="0"/>
          </a:p>
          <a:p>
            <a:pPr marL="342900" indent="-342900">
              <a:buFont typeface="+mj-lt"/>
              <a:buAutoNum type="alphaLcParenR"/>
            </a:pPr>
            <a:r>
              <a:rPr lang="en-US" sz="1500" dirty="0"/>
              <a:t>Gender - SERCOM 2024-27 target, at least 40% female;</a:t>
            </a:r>
            <a:endParaRPr lang="en-CH" sz="1500" dirty="0"/>
          </a:p>
          <a:p>
            <a:pPr marL="342900" indent="-342900">
              <a:buFont typeface="+mj-lt"/>
              <a:buAutoNum type="alphaLcParenR"/>
            </a:pPr>
            <a:r>
              <a:rPr lang="en-US" sz="1500" dirty="0"/>
              <a:t>Experience (accounting for succession planning considerations).</a:t>
            </a:r>
          </a:p>
        </p:txBody>
      </p:sp>
      <p:sp>
        <p:nvSpPr>
          <p:cNvPr id="15" name="TextBox 14">
            <a:extLst>
              <a:ext uri="{FF2B5EF4-FFF2-40B4-BE49-F238E27FC236}">
                <a16:creationId xmlns:a16="http://schemas.microsoft.com/office/drawing/2014/main" id="{A352C510-D5B1-36F2-C48B-EB2C33F22047}"/>
              </a:ext>
            </a:extLst>
          </p:cNvPr>
          <p:cNvSpPr txBox="1"/>
          <p:nvPr/>
        </p:nvSpPr>
        <p:spPr>
          <a:xfrm>
            <a:off x="9464660" y="5454928"/>
            <a:ext cx="2186997" cy="553998"/>
          </a:xfrm>
          <a:prstGeom prst="rect">
            <a:avLst/>
          </a:prstGeom>
          <a:solidFill>
            <a:schemeClr val="accent4">
              <a:lumMod val="40000"/>
              <a:lumOff val="60000"/>
            </a:schemeClr>
          </a:solidFill>
        </p:spPr>
        <p:txBody>
          <a:bodyPr wrap="square" rtlCol="0">
            <a:spAutoFit/>
          </a:bodyPr>
          <a:lstStyle/>
          <a:p>
            <a:r>
              <a:rPr lang="en-CH" sz="1500" b="1" dirty="0"/>
              <a:t>Role of RAs to ensure regional balance</a:t>
            </a:r>
          </a:p>
        </p:txBody>
      </p:sp>
    </p:spTree>
    <p:extLst>
      <p:ext uri="{BB962C8B-B14F-4D97-AF65-F5344CB8AC3E}">
        <p14:creationId xmlns:p14="http://schemas.microsoft.com/office/powerpoint/2010/main" val="3534502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2A2680-8980-374E-A5E8-0DF8347D0DBF}"/>
              </a:ext>
            </a:extLst>
          </p:cNvPr>
          <p:cNvSpPr/>
          <p:nvPr/>
        </p:nvSpPr>
        <p:spPr>
          <a:xfrm>
            <a:off x="1123388" y="1852900"/>
            <a:ext cx="10724234" cy="430887"/>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endParaRPr lang="en-US" sz="2800" b="1" dirty="0">
              <a:solidFill>
                <a:srgbClr val="005BAA"/>
              </a:solidFill>
              <a:latin typeface="Arial"/>
              <a:ea typeface="Verdana"/>
              <a:cs typeface="Arial"/>
            </a:endParaRPr>
          </a:p>
        </p:txBody>
      </p:sp>
      <p:sp>
        <p:nvSpPr>
          <p:cNvPr id="2" name="Shape 79">
            <a:extLst>
              <a:ext uri="{FF2B5EF4-FFF2-40B4-BE49-F238E27FC236}">
                <a16:creationId xmlns:a16="http://schemas.microsoft.com/office/drawing/2014/main" id="{6AA278E0-E255-6CA9-59B7-04CB3FFA9334}"/>
              </a:ext>
            </a:extLst>
          </p:cNvPr>
          <p:cNvSpPr/>
          <p:nvPr/>
        </p:nvSpPr>
        <p:spPr>
          <a:xfrm>
            <a:off x="2298122" y="610926"/>
            <a:ext cx="7595755" cy="872034"/>
          </a:xfrm>
          <a:prstGeom prst="rect">
            <a:avLst/>
          </a:prstGeom>
          <a:noFill/>
          <a:ln w="12700">
            <a:miter lim="400000"/>
          </a:ln>
          <a:extLst>
            <a:ext uri="{C572A759-6A51-4108-AA02-DFA0A04FC94B}">
              <ma14:wrappingTextBoxFlag xmlns:lc="http://schemas.openxmlformats.org/drawingml/2006/lockedCanvas" xmlns:ma14="http://schemas.microsoft.com/office/mac/drawingml/2011/main" xmlns="" val="1"/>
            </a:ext>
          </a:extLst>
        </p:spPr>
        <p:txBody>
          <a:bodyPr wrap="square" lIns="0" tIns="0" rIns="0" bIns="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ts val="3360"/>
              </a:lnSpc>
              <a:defRPr sz="1800"/>
            </a:pPr>
            <a:r>
              <a:rPr lang="en-CH" sz="3600" b="1" dirty="0">
                <a:solidFill>
                  <a:srgbClr val="005BAA"/>
                </a:solidFill>
                <a:latin typeface="Arial" panose="020B0604020202020204" pitchFamily="34" charset="0"/>
                <a:ea typeface="Verdana" panose="020B0604030504040204" pitchFamily="34" charset="0"/>
                <a:cs typeface="Arial" panose="020B0604020202020204" pitchFamily="34" charset="0"/>
              </a:rPr>
              <a:t>Expert selection process</a:t>
            </a:r>
          </a:p>
          <a:p>
            <a:pPr algn="ctr">
              <a:lnSpc>
                <a:spcPts val="3360"/>
              </a:lnSpc>
              <a:defRPr sz="1800"/>
            </a:pPr>
            <a:r>
              <a:rPr lang="en-CH" sz="3600" b="1" kern="1000" spc="-1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for SERCOM subsidiary bodies</a:t>
            </a:r>
            <a:endParaRPr lang="en-US" sz="3600" b="1" kern="1000" spc="-1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3" name="Content Placeholder 4">
            <a:extLst>
              <a:ext uri="{FF2B5EF4-FFF2-40B4-BE49-F238E27FC236}">
                <a16:creationId xmlns:a16="http://schemas.microsoft.com/office/drawing/2014/main" id="{98B3BF0F-2E54-DEBC-46D5-F4F4394EDDE3}"/>
              </a:ext>
            </a:extLst>
          </p:cNvPr>
          <p:cNvSpPr txBox="1">
            <a:spLocks/>
          </p:cNvSpPr>
          <p:nvPr/>
        </p:nvSpPr>
        <p:spPr>
          <a:xfrm>
            <a:off x="968563" y="1826041"/>
            <a:ext cx="10100049" cy="4083691"/>
          </a:xfrm>
          <a:prstGeom prst="rect">
            <a:avLst/>
          </a:prstGeom>
        </p:spPr>
        <p:txBody>
          <a:bodyPr lIns="91440" tIns="45720" rIns="91440" bIns="45720" anchor="t">
            <a:no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CH" sz="2000" b="1" kern="0" dirty="0">
                <a:solidFill>
                  <a:srgbClr val="000000"/>
                </a:solidFill>
                <a:effectLst/>
                <a:latin typeface="Calibri" panose="020F0502020204030204" pitchFamily="34" charset="0"/>
                <a:ea typeface="Times New Roman" panose="02020603050405020304" pitchFamily="18" charset="0"/>
              </a:rPr>
              <a:t>Generic guidance:</a:t>
            </a:r>
          </a:p>
          <a:p>
            <a:pPr marL="285750" indent="-285750">
              <a:lnSpc>
                <a:spcPct val="107000"/>
              </a:lnSpc>
              <a:spcAft>
                <a:spcPts val="800"/>
              </a:spcAft>
              <a:buFont typeface="Arial" panose="020B0604020202020204" pitchFamily="34" charset="0"/>
              <a:buChar char="•"/>
            </a:pPr>
            <a:r>
              <a:rPr lang="en-US" sz="2000" kern="0" dirty="0">
                <a:solidFill>
                  <a:srgbClr val="000000"/>
                </a:solidFill>
                <a:effectLst/>
                <a:latin typeface="Calibri" panose="020F0502020204030204" pitchFamily="34" charset="0"/>
                <a:ea typeface="Times New Roman" panose="02020603050405020304" pitchFamily="18" charset="0"/>
              </a:rPr>
              <a:t>SERCOM overarching principles for expert representation balance should be followed</a:t>
            </a:r>
            <a:r>
              <a:rPr lang="en-CH" sz="2000" kern="0" dirty="0">
                <a:solidFill>
                  <a:srgbClr val="000000"/>
                </a:solidFill>
                <a:effectLst/>
                <a:latin typeface="Calibri" panose="020F0502020204030204" pitchFamily="34" charset="0"/>
                <a:ea typeface="Times New Roman" panose="02020603050405020304" pitchFamily="18" charset="0"/>
              </a:rPr>
              <a:t>; </a:t>
            </a:r>
          </a:p>
          <a:p>
            <a:pPr marL="285750" indent="-285750">
              <a:lnSpc>
                <a:spcPct val="107000"/>
              </a:lnSpc>
              <a:spcAft>
                <a:spcPts val="800"/>
              </a:spcAft>
              <a:buFont typeface="Arial" panose="020B0604020202020204" pitchFamily="34" charset="0"/>
              <a:buChar char="•"/>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(Provisionally) selected experts (and leaders) should be encouraged to:</a:t>
            </a:r>
            <a:endParaRPr lang="en-CH" sz="2000" dirty="0">
              <a:latin typeface="Calibri" panose="020F0502020204030204" pitchFamily="34" charset="0"/>
              <a:ea typeface="Times New Roman" panose="02020603050405020304" pitchFamily="18" charset="0"/>
              <a:cs typeface="Times New Roman" panose="02020603050405020304" pitchFamily="18" charset="0"/>
            </a:endParaRPr>
          </a:p>
          <a:p>
            <a:pPr marL="1079500" indent="-400050">
              <a:lnSpc>
                <a:spcPct val="107000"/>
              </a:lnSpc>
              <a:spcAft>
                <a:spcPts val="800"/>
              </a:spcAft>
              <a:buFont typeface="+mj-lt"/>
              <a:buAutoNum type="romanLcPeriod"/>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Ensure </a:t>
            </a:r>
            <a:r>
              <a:rPr lang="en-CH"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have their local management’s and their PRs</a:t>
            </a:r>
            <a:r>
              <a:rPr lang="en-CH"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(or for non-WMO Member, Approving Agency’s) agreement to continue or be selected as a subsidiary body expert for the period 2024 to early 2028 (SERCOM</a:t>
            </a:r>
            <a:r>
              <a:rPr lang="en-CH"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based on the level of time commitment described in </a:t>
            </a:r>
            <a:r>
              <a:rPr lang="en-US" sz="2000" u="sng" dirty="0">
                <a:effectLst/>
                <a:latin typeface="Calibri" panose="020F0502020204030204" pitchFamily="34" charset="0"/>
                <a:ea typeface="Times New Roman" panose="02020603050405020304" pitchFamily="18" charset="0"/>
                <a:cs typeface="Calibri" panose="020F0502020204030204" pitchFamily="34" charset="0"/>
              </a:rPr>
              <a:t>Annex IV of the R</a:t>
            </a:r>
            <a:r>
              <a:rPr lang="en-CH" sz="2000" u="sng" dirty="0">
                <a:effectLst/>
                <a:latin typeface="Calibri" panose="020F0502020204030204" pitchFamily="34" charset="0"/>
                <a:ea typeface="Times New Roman" panose="02020603050405020304" pitchFamily="18" charset="0"/>
                <a:cs typeface="Calibri" panose="020F0502020204030204" pitchFamily="34" charset="0"/>
              </a:rPr>
              <a:t>ules of Procedure for</a:t>
            </a:r>
            <a:r>
              <a:rPr lang="en-US" sz="2000" u="sng" dirty="0">
                <a:effectLst/>
                <a:latin typeface="Calibri" panose="020F0502020204030204" pitchFamily="34" charset="0"/>
                <a:ea typeface="Times New Roman" panose="02020603050405020304" pitchFamily="18" charset="0"/>
                <a:cs typeface="Calibri" panose="020F0502020204030204" pitchFamily="34" charset="0"/>
              </a:rPr>
              <a:t> T</a:t>
            </a:r>
            <a:r>
              <a:rPr lang="en-CH" sz="2000" u="sng" dirty="0" err="1">
                <a:effectLst/>
                <a:latin typeface="Calibri" panose="020F0502020204030204" pitchFamily="34" charset="0"/>
                <a:ea typeface="Times New Roman" panose="02020603050405020304" pitchFamily="18" charset="0"/>
                <a:cs typeface="Calibri" panose="020F0502020204030204" pitchFamily="34" charset="0"/>
              </a:rPr>
              <a:t>echnical</a:t>
            </a:r>
            <a:r>
              <a:rPr lang="en-CH" sz="2000" u="sng" dirty="0">
                <a:latin typeface="Calibri" panose="020F0502020204030204" pitchFamily="34" charset="0"/>
                <a:ea typeface="Times New Roman" panose="02020603050405020304" pitchFamily="18" charset="0"/>
                <a:cs typeface="Calibri" panose="020F0502020204030204" pitchFamily="34" charset="0"/>
              </a:rPr>
              <a:t> </a:t>
            </a:r>
            <a:r>
              <a:rPr lang="en-US" sz="2000" u="sng" dirty="0">
                <a:effectLst/>
                <a:latin typeface="Calibri" panose="020F0502020204030204" pitchFamily="34" charset="0"/>
                <a:ea typeface="Times New Roman" panose="02020603050405020304" pitchFamily="18" charset="0"/>
                <a:cs typeface="Calibri" panose="020F0502020204030204" pitchFamily="34" charset="0"/>
              </a:rPr>
              <a:t>C</a:t>
            </a:r>
            <a:r>
              <a:rPr lang="en-CH" sz="2000" u="sng" dirty="0" err="1">
                <a:effectLst/>
                <a:latin typeface="Calibri" panose="020F0502020204030204" pitchFamily="34" charset="0"/>
                <a:ea typeface="Times New Roman" panose="02020603050405020304" pitchFamily="18" charset="0"/>
                <a:cs typeface="Calibri" panose="020F0502020204030204" pitchFamily="34" charset="0"/>
              </a:rPr>
              <a:t>ommissions</a:t>
            </a:r>
            <a:r>
              <a:rPr lang="en-US" sz="2000" u="sng"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endParaRPr lang="en-CH"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1079500" indent="-400050">
              <a:lnSpc>
                <a:spcPct val="107000"/>
              </a:lnSpc>
              <a:spcAft>
                <a:spcPts val="800"/>
              </a:spcAft>
              <a:buFont typeface="+mj-lt"/>
              <a:buAutoNum type="romanLcPeriod"/>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Ensure, by checking through </a:t>
            </a:r>
            <a:r>
              <a:rPr lang="en-CH"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respective</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PRs Office (or for non-WMO Member, Approving Agency), that </a:t>
            </a:r>
            <a:r>
              <a:rPr lang="en-CH"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WMO Expert Network nomination entries are consistent with what has been agreed to in (</a:t>
            </a:r>
            <a:r>
              <a:rPr lang="en-US" sz="20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CH" sz="2400" dirty="0">
              <a:solidFill>
                <a:srgbClr val="005BAA"/>
              </a:solidFill>
            </a:endParaRPr>
          </a:p>
          <a:p>
            <a:pPr>
              <a:lnSpc>
                <a:spcPct val="107000"/>
              </a:lnSpc>
              <a:spcAft>
                <a:spcPts val="800"/>
              </a:spcAft>
            </a:pPr>
            <a:endParaRPr lang="en-CH" sz="2400" dirty="0">
              <a:solidFill>
                <a:srgbClr val="005BAA"/>
              </a:solidFill>
            </a:endParaRPr>
          </a:p>
          <a:p>
            <a:pPr>
              <a:lnSpc>
                <a:spcPct val="107000"/>
              </a:lnSpc>
              <a:spcAft>
                <a:spcPts val="800"/>
              </a:spcAft>
            </a:pPr>
            <a:endParaRPr lang="en-CH" sz="2400" dirty="0">
              <a:solidFill>
                <a:srgbClr val="005BAA"/>
              </a:solidFill>
              <a:latin typeface="+mn-lt"/>
              <a:ea typeface="+mn-ea"/>
            </a:endParaRPr>
          </a:p>
        </p:txBody>
      </p:sp>
    </p:spTree>
    <p:extLst>
      <p:ext uri="{BB962C8B-B14F-4D97-AF65-F5344CB8AC3E}">
        <p14:creationId xmlns:p14="http://schemas.microsoft.com/office/powerpoint/2010/main" val="178259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79">
            <a:extLst>
              <a:ext uri="{FF2B5EF4-FFF2-40B4-BE49-F238E27FC236}">
                <a16:creationId xmlns:a16="http://schemas.microsoft.com/office/drawing/2014/main" id="{0E3B5B60-F2D8-850D-47B5-6A7CC49DC7A5}"/>
              </a:ext>
            </a:extLst>
          </p:cNvPr>
          <p:cNvSpPr/>
          <p:nvPr/>
        </p:nvSpPr>
        <p:spPr>
          <a:xfrm>
            <a:off x="2641999" y="308621"/>
            <a:ext cx="6908001" cy="654341"/>
          </a:xfrm>
          <a:prstGeom prst="rect">
            <a:avLst/>
          </a:prstGeom>
          <a:extLst>
            <a:ext uri="{C572A759-6A51-4108-AA02-DFA0A04FC94B}">
              <ma14:wrappingTextBoxFlag xmlns:ma14="http://schemas.microsoft.com/office/mac/drawingml/2011/main" xmlns="" val="1"/>
            </a:ext>
          </a:extLst>
        </p:spPr>
        <p:txBody>
          <a:bodyPr vert="horz" lIns="91440" tIns="45720" rIns="91440" bIns="45720" rtlCol="0" anchor="b">
            <a:normAutofit/>
          </a:bodyPr>
          <a:lstStyle/>
          <a:p>
            <a:pPr>
              <a:lnSpc>
                <a:spcPct val="90000"/>
              </a:lnSpc>
              <a:spcBef>
                <a:spcPct val="0"/>
              </a:spcBef>
              <a:spcAft>
                <a:spcPts val="600"/>
              </a:spcAft>
              <a:defRPr sz="1800"/>
            </a:pPr>
            <a:r>
              <a:rPr lang="en-US" sz="4000" b="1" dirty="0">
                <a:solidFill>
                  <a:srgbClr val="005BAA"/>
                </a:solidFill>
                <a:latin typeface="Arial" panose="020B0604020202020204" pitchFamily="34" charset="0"/>
                <a:ea typeface="Verdana" panose="020B0604030504040204" pitchFamily="34" charset="0"/>
                <a:cs typeface="Arial" panose="020B0604020202020204" pitchFamily="34" charset="0"/>
              </a:rPr>
              <a:t>Additional considerations </a:t>
            </a:r>
          </a:p>
        </p:txBody>
      </p:sp>
      <p:graphicFrame>
        <p:nvGraphicFramePr>
          <p:cNvPr id="5" name="Table 4">
            <a:extLst>
              <a:ext uri="{FF2B5EF4-FFF2-40B4-BE49-F238E27FC236}">
                <a16:creationId xmlns:a16="http://schemas.microsoft.com/office/drawing/2014/main" id="{B1113627-FCDA-11E7-83BE-B0C67E957AD1}"/>
              </a:ext>
            </a:extLst>
          </p:cNvPr>
          <p:cNvGraphicFramePr>
            <a:graphicFrameLocks noGrp="1"/>
          </p:cNvGraphicFramePr>
          <p:nvPr>
            <p:extLst>
              <p:ext uri="{D42A27DB-BD31-4B8C-83A1-F6EECF244321}">
                <p14:modId xmlns:p14="http://schemas.microsoft.com/office/powerpoint/2010/main" val="1285943886"/>
              </p:ext>
            </p:extLst>
          </p:nvPr>
        </p:nvGraphicFramePr>
        <p:xfrm>
          <a:off x="1425202" y="2281242"/>
          <a:ext cx="9341591" cy="3577787"/>
        </p:xfrm>
        <a:graphic>
          <a:graphicData uri="http://schemas.openxmlformats.org/drawingml/2006/table">
            <a:tbl>
              <a:tblPr firstRow="1" bandRow="1">
                <a:solidFill>
                  <a:srgbClr val="F2F2F2">
                    <a:alpha val="45098"/>
                  </a:srgbClr>
                </a:solidFill>
              </a:tblPr>
              <a:tblGrid>
                <a:gridCol w="1453662">
                  <a:extLst>
                    <a:ext uri="{9D8B030D-6E8A-4147-A177-3AD203B41FA5}">
                      <a16:colId xmlns:a16="http://schemas.microsoft.com/office/drawing/2014/main" val="2763626326"/>
                    </a:ext>
                  </a:extLst>
                </a:gridCol>
                <a:gridCol w="1563896">
                  <a:extLst>
                    <a:ext uri="{9D8B030D-6E8A-4147-A177-3AD203B41FA5}">
                      <a16:colId xmlns:a16="http://schemas.microsoft.com/office/drawing/2014/main" val="1437025800"/>
                    </a:ext>
                  </a:extLst>
                </a:gridCol>
                <a:gridCol w="1700178">
                  <a:extLst>
                    <a:ext uri="{9D8B030D-6E8A-4147-A177-3AD203B41FA5}">
                      <a16:colId xmlns:a16="http://schemas.microsoft.com/office/drawing/2014/main" val="366194860"/>
                    </a:ext>
                  </a:extLst>
                </a:gridCol>
                <a:gridCol w="2227131">
                  <a:extLst>
                    <a:ext uri="{9D8B030D-6E8A-4147-A177-3AD203B41FA5}">
                      <a16:colId xmlns:a16="http://schemas.microsoft.com/office/drawing/2014/main" val="480343654"/>
                    </a:ext>
                  </a:extLst>
                </a:gridCol>
                <a:gridCol w="2396724">
                  <a:extLst>
                    <a:ext uri="{9D8B030D-6E8A-4147-A177-3AD203B41FA5}">
                      <a16:colId xmlns:a16="http://schemas.microsoft.com/office/drawing/2014/main" val="1584095187"/>
                    </a:ext>
                  </a:extLst>
                </a:gridCol>
              </a:tblGrid>
              <a:tr h="365001">
                <a:tc>
                  <a:txBody>
                    <a:bodyPr/>
                    <a:lstStyle/>
                    <a:p>
                      <a:pPr fontAlgn="t"/>
                      <a:endParaRPr lang="fr-FR" sz="1200" b="0" cap="none" spc="0" dirty="0">
                        <a:solidFill>
                          <a:schemeClr val="bg1"/>
                        </a:solidFill>
                        <a:effectLst/>
                      </a:endParaRPr>
                    </a:p>
                    <a:p>
                      <a:pPr algn="just" rtl="0" fontAlgn="base"/>
                      <a:r>
                        <a:rPr lang="fr-FR" sz="1200" b="0" i="0" cap="none" spc="0" dirty="0">
                          <a:solidFill>
                            <a:schemeClr val="bg1"/>
                          </a:solidFill>
                          <a:effectLst/>
                          <a:latin typeface="Verdana" panose="020B0604030504040204" pitchFamily="34" charset="0"/>
                        </a:rPr>
                        <a:t>RA </a:t>
                      </a:r>
                      <a:endParaRPr lang="fr-FR" sz="1200" b="0" i="0" cap="none" spc="0" dirty="0">
                        <a:solidFill>
                          <a:schemeClr val="bg1"/>
                        </a:solidFill>
                        <a:effectLst/>
                      </a:endParaRPr>
                    </a:p>
                  </a:txBody>
                  <a:tcPr marL="123027" marR="123027" marT="123027" marB="615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t"/>
                      <a:endParaRPr lang="fr-FR" sz="1200" b="0" cap="none" spc="0">
                        <a:solidFill>
                          <a:schemeClr val="bg1"/>
                        </a:solidFill>
                        <a:effectLst/>
                      </a:endParaRPr>
                    </a:p>
                    <a:p>
                      <a:pPr algn="just" rtl="0" fontAlgn="base"/>
                      <a:r>
                        <a:rPr lang="fr-FR" sz="1200" b="0" i="0" cap="none" spc="0">
                          <a:solidFill>
                            <a:schemeClr val="bg1"/>
                          </a:solidFill>
                          <a:effectLst/>
                          <a:latin typeface="Verdana" panose="020B0604030504040204" pitchFamily="34" charset="0"/>
                        </a:rPr>
                        <a:t>EC </a:t>
                      </a:r>
                      <a:r>
                        <a:rPr lang="fr-FR" sz="1200" b="0" i="0" cap="none" spc="0" err="1">
                          <a:solidFill>
                            <a:schemeClr val="bg1"/>
                          </a:solidFill>
                          <a:effectLst/>
                          <a:latin typeface="Verdana" panose="020B0604030504040204" pitchFamily="34" charset="0"/>
                        </a:rPr>
                        <a:t>seats</a:t>
                      </a:r>
                      <a:r>
                        <a:rPr lang="fr-FR" sz="1200" b="0" i="0" cap="none" spc="0">
                          <a:solidFill>
                            <a:schemeClr val="bg1"/>
                          </a:solidFill>
                          <a:effectLst/>
                          <a:latin typeface="Verdana" panose="020B0604030504040204" pitchFamily="34" charset="0"/>
                        </a:rPr>
                        <a:t> </a:t>
                      </a:r>
                      <a:endParaRPr lang="fr-FR" sz="1200" b="0" i="0" cap="none" spc="0">
                        <a:solidFill>
                          <a:schemeClr val="bg1"/>
                        </a:solidFill>
                        <a:effectLst/>
                      </a:endParaRPr>
                    </a:p>
                  </a:txBody>
                  <a:tcPr marL="123027" marR="123027" marT="123027" marB="615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t"/>
                      <a:endParaRPr lang="fr-FR" sz="1200" b="0" cap="none" spc="0">
                        <a:solidFill>
                          <a:schemeClr val="bg1"/>
                        </a:solidFill>
                        <a:effectLst/>
                      </a:endParaRPr>
                    </a:p>
                    <a:p>
                      <a:pPr algn="just" rtl="0" fontAlgn="base"/>
                      <a:r>
                        <a:rPr lang="fr-FR" sz="1200" b="0" i="0" cap="none" spc="0">
                          <a:solidFill>
                            <a:schemeClr val="bg1"/>
                          </a:solidFill>
                          <a:effectLst/>
                          <a:latin typeface="Verdana" panose="020B0604030504040204" pitchFamily="34" charset="0"/>
                        </a:rPr>
                        <a:t>% in EC  </a:t>
                      </a:r>
                      <a:endParaRPr lang="fr-FR" sz="1200" b="0" i="0" cap="none" spc="0">
                        <a:solidFill>
                          <a:schemeClr val="bg1"/>
                        </a:solidFill>
                        <a:effectLst/>
                      </a:endParaRPr>
                    </a:p>
                  </a:txBody>
                  <a:tcPr marL="123027" marR="123027" marT="123027" marB="615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t"/>
                      <a:endParaRPr lang="fr-FR" sz="1200" b="0" cap="none" spc="0">
                        <a:solidFill>
                          <a:schemeClr val="bg1"/>
                        </a:solidFill>
                        <a:effectLst/>
                      </a:endParaRPr>
                    </a:p>
                    <a:p>
                      <a:pPr algn="just" rtl="0" fontAlgn="base"/>
                      <a:r>
                        <a:rPr lang="fr-FR" sz="1200" b="0" i="0" cap="none" spc="0">
                          <a:solidFill>
                            <a:schemeClr val="bg1"/>
                          </a:solidFill>
                          <a:effectLst/>
                          <a:latin typeface="Verdana" panose="020B0604030504040204" pitchFamily="34" charset="0"/>
                        </a:rPr>
                        <a:t># </a:t>
                      </a:r>
                      <a:r>
                        <a:rPr lang="fr-FR" sz="1200" b="0" i="0" cap="none" spc="0" err="1">
                          <a:solidFill>
                            <a:schemeClr val="bg1"/>
                          </a:solidFill>
                          <a:effectLst/>
                          <a:latin typeface="Verdana" panose="020B0604030504040204" pitchFamily="34" charset="0"/>
                        </a:rPr>
                        <a:t>Members</a:t>
                      </a:r>
                      <a:r>
                        <a:rPr lang="fr-FR" sz="1200" b="0" i="0" cap="none" spc="0">
                          <a:solidFill>
                            <a:schemeClr val="bg1"/>
                          </a:solidFill>
                          <a:effectLst/>
                          <a:latin typeface="Verdana" panose="020B0604030504040204" pitchFamily="34" charset="0"/>
                        </a:rPr>
                        <a:t> </a:t>
                      </a:r>
                      <a:endParaRPr lang="fr-FR" sz="1200" b="0" i="0" cap="none" spc="0">
                        <a:solidFill>
                          <a:schemeClr val="bg1"/>
                        </a:solidFill>
                        <a:effectLst/>
                      </a:endParaRPr>
                    </a:p>
                  </a:txBody>
                  <a:tcPr marL="123027" marR="123027" marT="123027" marB="615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t"/>
                      <a:endParaRPr lang="fr-FR" sz="1200" b="0" cap="none" spc="0">
                        <a:solidFill>
                          <a:schemeClr val="bg1"/>
                        </a:solidFill>
                        <a:effectLst/>
                      </a:endParaRPr>
                    </a:p>
                    <a:p>
                      <a:pPr algn="just" rtl="0" fontAlgn="base"/>
                      <a:r>
                        <a:rPr lang="fr-FR" sz="1200" b="0" i="0" cap="none" spc="0">
                          <a:solidFill>
                            <a:schemeClr val="bg1"/>
                          </a:solidFill>
                          <a:effectLst/>
                          <a:latin typeface="Verdana" panose="020B0604030504040204" pitchFamily="34" charset="0"/>
                        </a:rPr>
                        <a:t>% of Members </a:t>
                      </a:r>
                      <a:endParaRPr lang="fr-FR" sz="1200" b="0" i="0" cap="none" spc="0">
                        <a:solidFill>
                          <a:schemeClr val="bg1"/>
                        </a:solidFill>
                        <a:effectLst/>
                      </a:endParaRPr>
                    </a:p>
                  </a:txBody>
                  <a:tcPr marL="123027" marR="123027" marT="123027" marB="615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547811164"/>
                  </a:ext>
                </a:extLst>
              </a:tr>
              <a:tr h="306959">
                <a:tc>
                  <a:txBody>
                    <a:bodyPr/>
                    <a:lstStyle/>
                    <a:p>
                      <a:pPr fontAlgn="t"/>
                      <a:endParaRPr lang="fr-FR" sz="1050" cap="none" spc="0">
                        <a:solidFill>
                          <a:schemeClr val="tx1"/>
                        </a:solidFill>
                        <a:effectLst/>
                      </a:endParaRPr>
                    </a:p>
                    <a:p>
                      <a:pPr algn="just" rtl="0" fontAlgn="base"/>
                      <a:r>
                        <a:rPr lang="fr-FR" sz="1050" b="0" i="0" cap="none" spc="0">
                          <a:solidFill>
                            <a:schemeClr val="tx1"/>
                          </a:solidFill>
                          <a:effectLst/>
                          <a:latin typeface="Verdana" panose="020B0604030504040204" pitchFamily="34" charset="0"/>
                        </a:rPr>
                        <a:t>I </a:t>
                      </a:r>
                      <a:endParaRPr lang="fr-FR"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8/31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b="1" cap="none" spc="0">
                        <a:solidFill>
                          <a:schemeClr val="tx1"/>
                        </a:solidFill>
                        <a:effectLst/>
                      </a:endParaRPr>
                    </a:p>
                    <a:p>
                      <a:pPr algn="ctr" rtl="0" fontAlgn="base"/>
                      <a:r>
                        <a:rPr lang="en-CH" sz="1050" b="1" i="0" cap="none" spc="0">
                          <a:solidFill>
                            <a:schemeClr val="tx1"/>
                          </a:solidFill>
                          <a:effectLst/>
                          <a:latin typeface="Verdana" panose="020B0604030504040204" pitchFamily="34" charset="0"/>
                        </a:rPr>
                        <a:t>26 </a:t>
                      </a:r>
                      <a:endParaRPr lang="en-CH" sz="1050" b="1"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53/193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27 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extLst>
                  <a:ext uri="{0D108BD9-81ED-4DB2-BD59-A6C34878D82A}">
                    <a16:rowId xmlns:a16="http://schemas.microsoft.com/office/drawing/2014/main" val="2826943704"/>
                  </a:ext>
                </a:extLst>
              </a:tr>
              <a:tr h="306959">
                <a:tc>
                  <a:txBody>
                    <a:bodyPr/>
                    <a:lstStyle/>
                    <a:p>
                      <a:pPr fontAlgn="t"/>
                      <a:endParaRPr lang="fr-FR" sz="1050" cap="none" spc="0">
                        <a:solidFill>
                          <a:schemeClr val="tx1"/>
                        </a:solidFill>
                        <a:effectLst/>
                      </a:endParaRPr>
                    </a:p>
                    <a:p>
                      <a:pPr algn="just" rtl="0" fontAlgn="base"/>
                      <a:r>
                        <a:rPr lang="fr-FR" sz="1050" b="0" i="0" cap="none" spc="0">
                          <a:solidFill>
                            <a:schemeClr val="tx1"/>
                          </a:solidFill>
                          <a:effectLst/>
                          <a:latin typeface="Verdana" panose="020B0604030504040204" pitchFamily="34" charset="0"/>
                        </a:rPr>
                        <a:t>II </a:t>
                      </a:r>
                      <a:endParaRPr lang="fr-FR"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5/31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b="1" cap="none" spc="0">
                        <a:solidFill>
                          <a:schemeClr val="tx1"/>
                        </a:solidFill>
                        <a:effectLst/>
                      </a:endParaRPr>
                    </a:p>
                    <a:p>
                      <a:pPr algn="ctr" rtl="0" fontAlgn="base"/>
                      <a:r>
                        <a:rPr lang="en-CH" sz="1050" b="1" i="0" cap="none" spc="0">
                          <a:solidFill>
                            <a:schemeClr val="tx1"/>
                          </a:solidFill>
                          <a:effectLst/>
                          <a:latin typeface="Verdana" panose="020B0604030504040204" pitchFamily="34" charset="0"/>
                        </a:rPr>
                        <a:t>16 </a:t>
                      </a:r>
                      <a:endParaRPr lang="en-CH" sz="1050" b="1"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cap="none" spc="0" dirty="0">
                        <a:solidFill>
                          <a:schemeClr val="tx1"/>
                        </a:solidFill>
                        <a:effectLst/>
                      </a:endParaRPr>
                    </a:p>
                    <a:p>
                      <a:pPr algn="ctr" rtl="0" fontAlgn="base"/>
                      <a:r>
                        <a:rPr lang="en-CH" sz="1050" b="0" i="0" cap="none" spc="0" dirty="0">
                          <a:solidFill>
                            <a:schemeClr val="tx1"/>
                          </a:solidFill>
                          <a:effectLst/>
                          <a:latin typeface="Verdana" panose="020B0604030504040204" pitchFamily="34" charset="0"/>
                        </a:rPr>
                        <a:t>34/193 </a:t>
                      </a:r>
                      <a:endParaRPr lang="en-CH" sz="1050" b="0" i="0" cap="none" spc="0" dirty="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18 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extLst>
                  <a:ext uri="{0D108BD9-81ED-4DB2-BD59-A6C34878D82A}">
                    <a16:rowId xmlns:a16="http://schemas.microsoft.com/office/drawing/2014/main" val="1343460964"/>
                  </a:ext>
                </a:extLst>
              </a:tr>
              <a:tr h="306959">
                <a:tc>
                  <a:txBody>
                    <a:bodyPr/>
                    <a:lstStyle/>
                    <a:p>
                      <a:pPr fontAlgn="t"/>
                      <a:endParaRPr lang="fr-FR" sz="1050" cap="none" spc="0">
                        <a:solidFill>
                          <a:schemeClr val="tx1"/>
                        </a:solidFill>
                        <a:effectLst/>
                      </a:endParaRPr>
                    </a:p>
                    <a:p>
                      <a:pPr algn="just" rtl="0" fontAlgn="base"/>
                      <a:r>
                        <a:rPr lang="fr-FR" sz="1050" b="0" i="0" cap="none" spc="0">
                          <a:solidFill>
                            <a:schemeClr val="tx1"/>
                          </a:solidFill>
                          <a:effectLst/>
                          <a:latin typeface="Verdana" panose="020B0604030504040204" pitchFamily="34" charset="0"/>
                        </a:rPr>
                        <a:t>III </a:t>
                      </a:r>
                      <a:endParaRPr lang="fr-FR"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3/31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b="1" cap="none" spc="0">
                        <a:solidFill>
                          <a:schemeClr val="tx1"/>
                        </a:solidFill>
                        <a:effectLst/>
                      </a:endParaRPr>
                    </a:p>
                    <a:p>
                      <a:pPr algn="ctr" rtl="0" fontAlgn="base"/>
                      <a:r>
                        <a:rPr lang="en-CH" sz="1050" b="1" i="0" cap="none" spc="0">
                          <a:solidFill>
                            <a:schemeClr val="tx1"/>
                          </a:solidFill>
                          <a:effectLst/>
                          <a:latin typeface="Verdana" panose="020B0604030504040204" pitchFamily="34" charset="0"/>
                        </a:rPr>
                        <a:t>10 </a:t>
                      </a:r>
                      <a:endParaRPr lang="en-CH" sz="1050" b="1"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12/193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6 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extLst>
                  <a:ext uri="{0D108BD9-81ED-4DB2-BD59-A6C34878D82A}">
                    <a16:rowId xmlns:a16="http://schemas.microsoft.com/office/drawing/2014/main" val="3784639426"/>
                  </a:ext>
                </a:extLst>
              </a:tr>
              <a:tr h="306959">
                <a:tc>
                  <a:txBody>
                    <a:bodyPr/>
                    <a:lstStyle/>
                    <a:p>
                      <a:pPr fontAlgn="t"/>
                      <a:endParaRPr lang="fr-FR" sz="1050" cap="none" spc="0">
                        <a:solidFill>
                          <a:schemeClr val="tx1"/>
                        </a:solidFill>
                        <a:effectLst/>
                      </a:endParaRPr>
                    </a:p>
                    <a:p>
                      <a:pPr algn="just" rtl="0" fontAlgn="base"/>
                      <a:r>
                        <a:rPr lang="fr-FR" sz="1050" b="0" i="0" cap="none" spc="0">
                          <a:solidFill>
                            <a:schemeClr val="tx1"/>
                          </a:solidFill>
                          <a:effectLst/>
                          <a:latin typeface="Verdana" panose="020B0604030504040204" pitchFamily="34" charset="0"/>
                        </a:rPr>
                        <a:t>IV </a:t>
                      </a:r>
                      <a:endParaRPr lang="fr-FR"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4/31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b="1" cap="none" spc="0">
                        <a:solidFill>
                          <a:schemeClr val="tx1"/>
                        </a:solidFill>
                        <a:effectLst/>
                      </a:endParaRPr>
                    </a:p>
                    <a:p>
                      <a:pPr algn="ctr" rtl="0" fontAlgn="base"/>
                      <a:r>
                        <a:rPr lang="en-CH" sz="1050" b="1" i="0" cap="none" spc="0">
                          <a:solidFill>
                            <a:schemeClr val="tx1"/>
                          </a:solidFill>
                          <a:effectLst/>
                          <a:latin typeface="Verdana" panose="020B0604030504040204" pitchFamily="34" charset="0"/>
                        </a:rPr>
                        <a:t>13 </a:t>
                      </a:r>
                      <a:endParaRPr lang="en-CH" sz="1050" b="1"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22/193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11 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extLst>
                  <a:ext uri="{0D108BD9-81ED-4DB2-BD59-A6C34878D82A}">
                    <a16:rowId xmlns:a16="http://schemas.microsoft.com/office/drawing/2014/main" val="222765732"/>
                  </a:ext>
                </a:extLst>
              </a:tr>
              <a:tr h="306959">
                <a:tc>
                  <a:txBody>
                    <a:bodyPr/>
                    <a:lstStyle/>
                    <a:p>
                      <a:pPr fontAlgn="t"/>
                      <a:endParaRPr lang="fr-FR" sz="1050" cap="none" spc="0">
                        <a:solidFill>
                          <a:schemeClr val="tx1"/>
                        </a:solidFill>
                        <a:effectLst/>
                      </a:endParaRPr>
                    </a:p>
                    <a:p>
                      <a:pPr algn="just" rtl="0" fontAlgn="base"/>
                      <a:r>
                        <a:rPr lang="fr-FR" sz="1050" b="0" i="0" cap="none" spc="0">
                          <a:solidFill>
                            <a:schemeClr val="tx1"/>
                          </a:solidFill>
                          <a:effectLst/>
                          <a:latin typeface="Verdana" panose="020B0604030504040204" pitchFamily="34" charset="0"/>
                        </a:rPr>
                        <a:t>V </a:t>
                      </a:r>
                      <a:endParaRPr lang="fr-FR"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3/31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b="1" cap="none" spc="0">
                        <a:solidFill>
                          <a:schemeClr val="tx1"/>
                        </a:solidFill>
                        <a:effectLst/>
                      </a:endParaRPr>
                    </a:p>
                    <a:p>
                      <a:pPr algn="ctr" rtl="0" fontAlgn="base"/>
                      <a:r>
                        <a:rPr lang="en-CH" sz="1050" b="1" i="0" cap="none" spc="0">
                          <a:solidFill>
                            <a:schemeClr val="tx1"/>
                          </a:solidFill>
                          <a:effectLst/>
                          <a:latin typeface="Verdana" panose="020B0604030504040204" pitchFamily="34" charset="0"/>
                        </a:rPr>
                        <a:t>10 </a:t>
                      </a:r>
                      <a:endParaRPr lang="en-CH" sz="1050" b="1"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22/193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11 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alpha val="45098"/>
                      </a:srgbClr>
                    </a:solidFill>
                  </a:tcPr>
                </a:tc>
                <a:extLst>
                  <a:ext uri="{0D108BD9-81ED-4DB2-BD59-A6C34878D82A}">
                    <a16:rowId xmlns:a16="http://schemas.microsoft.com/office/drawing/2014/main" val="3671984305"/>
                  </a:ext>
                </a:extLst>
              </a:tr>
              <a:tr h="306959">
                <a:tc>
                  <a:txBody>
                    <a:bodyPr/>
                    <a:lstStyle/>
                    <a:p>
                      <a:pPr fontAlgn="t"/>
                      <a:endParaRPr lang="fr-FR" sz="1050" cap="none" spc="0">
                        <a:solidFill>
                          <a:schemeClr val="tx1"/>
                        </a:solidFill>
                        <a:effectLst/>
                      </a:endParaRPr>
                    </a:p>
                    <a:p>
                      <a:pPr algn="just" rtl="0" fontAlgn="base"/>
                      <a:r>
                        <a:rPr lang="fr-FR" sz="1050" b="0" i="0" cap="none" spc="0">
                          <a:solidFill>
                            <a:schemeClr val="tx1"/>
                          </a:solidFill>
                          <a:effectLst/>
                          <a:latin typeface="Verdana" panose="020B0604030504040204" pitchFamily="34" charset="0"/>
                        </a:rPr>
                        <a:t>VI </a:t>
                      </a:r>
                      <a:endParaRPr lang="fr-FR"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8/31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b="1" cap="none" spc="0">
                        <a:solidFill>
                          <a:schemeClr val="tx1"/>
                        </a:solidFill>
                        <a:effectLst/>
                      </a:endParaRPr>
                    </a:p>
                    <a:p>
                      <a:pPr algn="ctr" rtl="0" fontAlgn="base"/>
                      <a:r>
                        <a:rPr lang="en-CH" sz="1050" b="1" i="0" cap="none" spc="0">
                          <a:solidFill>
                            <a:schemeClr val="tx1"/>
                          </a:solidFill>
                          <a:effectLst/>
                          <a:latin typeface="Verdana" panose="020B0604030504040204" pitchFamily="34" charset="0"/>
                        </a:rPr>
                        <a:t>26 </a:t>
                      </a:r>
                      <a:endParaRPr lang="en-CH" sz="1050" b="1"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cap="none" spc="0">
                        <a:solidFill>
                          <a:schemeClr val="tx1"/>
                        </a:solidFill>
                        <a:effectLst/>
                      </a:endParaRPr>
                    </a:p>
                    <a:p>
                      <a:pPr algn="ctr" rtl="0" fontAlgn="base"/>
                      <a:r>
                        <a:rPr lang="en-CH" sz="1050" b="0" i="0" cap="none" spc="0">
                          <a:solidFill>
                            <a:schemeClr val="tx1"/>
                          </a:solidFill>
                          <a:effectLst/>
                          <a:latin typeface="Verdana" panose="020B0604030504040204" pitchFamily="34" charset="0"/>
                        </a:rPr>
                        <a:t>50/193 </a:t>
                      </a:r>
                      <a:endParaRPr lang="en-CH" sz="1050" b="0" i="0" cap="none" spc="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tc>
                  <a:txBody>
                    <a:bodyPr/>
                    <a:lstStyle/>
                    <a:p>
                      <a:pPr fontAlgn="t"/>
                      <a:endParaRPr lang="en-CH" sz="1050" cap="none" spc="0" dirty="0">
                        <a:solidFill>
                          <a:schemeClr val="tx1"/>
                        </a:solidFill>
                        <a:effectLst/>
                      </a:endParaRPr>
                    </a:p>
                    <a:p>
                      <a:pPr algn="ctr" rtl="0" fontAlgn="base"/>
                      <a:r>
                        <a:rPr lang="en-CH" sz="1050" b="0" i="0" cap="none" spc="0" dirty="0">
                          <a:solidFill>
                            <a:schemeClr val="tx1"/>
                          </a:solidFill>
                          <a:effectLst/>
                          <a:latin typeface="Verdana" panose="020B0604030504040204" pitchFamily="34" charset="0"/>
                        </a:rPr>
                        <a:t>26 </a:t>
                      </a:r>
                      <a:endParaRPr lang="en-CH" sz="1050" b="0" i="0" cap="none" spc="0" dirty="0">
                        <a:solidFill>
                          <a:schemeClr val="tx1"/>
                        </a:solidFill>
                        <a:effectLst/>
                      </a:endParaRPr>
                    </a:p>
                  </a:txBody>
                  <a:tcPr marL="123027" marR="123027" marT="123027" marB="615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alpha val="34902"/>
                      </a:srgbClr>
                    </a:solidFill>
                  </a:tcPr>
                </a:tc>
                <a:extLst>
                  <a:ext uri="{0D108BD9-81ED-4DB2-BD59-A6C34878D82A}">
                    <a16:rowId xmlns:a16="http://schemas.microsoft.com/office/drawing/2014/main" val="957788464"/>
                  </a:ext>
                </a:extLst>
              </a:tr>
            </a:tbl>
          </a:graphicData>
        </a:graphic>
      </p:graphicFrame>
      <p:sp>
        <p:nvSpPr>
          <p:cNvPr id="7" name="TextBox 6">
            <a:extLst>
              <a:ext uri="{FF2B5EF4-FFF2-40B4-BE49-F238E27FC236}">
                <a16:creationId xmlns:a16="http://schemas.microsoft.com/office/drawing/2014/main" id="{C726252D-2641-4A29-8BF7-74272E294521}"/>
              </a:ext>
            </a:extLst>
          </p:cNvPr>
          <p:cNvSpPr txBox="1"/>
          <p:nvPr/>
        </p:nvSpPr>
        <p:spPr>
          <a:xfrm>
            <a:off x="1084626" y="1145048"/>
            <a:ext cx="10022745" cy="954107"/>
          </a:xfrm>
          <a:prstGeom prst="rect">
            <a:avLst/>
          </a:prstGeom>
          <a:noFill/>
        </p:spPr>
        <p:txBody>
          <a:bodyPr wrap="square">
            <a:spAutoFit/>
          </a:bodyPr>
          <a:lstStyle/>
          <a:p>
            <a:r>
              <a:rPr lang="en-US" sz="1400" b="0" i="0" dirty="0">
                <a:solidFill>
                  <a:srgbClr val="000000"/>
                </a:solidFill>
                <a:effectLst/>
                <a:latin typeface="Verdana" panose="020B0604030504040204" pitchFamily="34" charset="0"/>
              </a:rPr>
              <a:t>For what concerns the regional composition balance principles for all subsidiary bodies, it has to be noted that this does not necessarily imply an equal distribution among the six Regions, but that similarly to the Executive Council composition, the ideal composition balance could correspond to the percentages listed below: </a:t>
            </a:r>
            <a:endParaRPr lang="en-CH" sz="1400" dirty="0"/>
          </a:p>
        </p:txBody>
      </p:sp>
    </p:spTree>
    <p:extLst>
      <p:ext uri="{BB962C8B-B14F-4D97-AF65-F5344CB8AC3E}">
        <p14:creationId xmlns:p14="http://schemas.microsoft.com/office/powerpoint/2010/main" val="2515376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1392C-BBD9-B23D-062D-9468CDFE4628}"/>
              </a:ext>
            </a:extLst>
          </p:cNvPr>
          <p:cNvSpPr>
            <a:spLocks noGrp="1"/>
          </p:cNvSpPr>
          <p:nvPr>
            <p:ph type="title"/>
          </p:nvPr>
        </p:nvSpPr>
        <p:spPr>
          <a:xfrm>
            <a:off x="838200" y="2263197"/>
            <a:ext cx="10515600" cy="1325563"/>
          </a:xfrm>
        </p:spPr>
        <p:txBody>
          <a:bodyPr>
            <a:normAutofit/>
          </a:bodyPr>
          <a:lstStyle/>
          <a:p>
            <a:pPr algn="ctr"/>
            <a:r>
              <a:rPr lang="en-FR" sz="6000" b="1" dirty="0">
                <a:solidFill>
                  <a:srgbClr val="005A9C"/>
                </a:solidFill>
                <a:latin typeface="Arial" panose="020B0604020202020204" pitchFamily="34" charset="0"/>
                <a:ea typeface="Verdana" panose="020B0604030504040204" pitchFamily="34" charset="0"/>
                <a:cs typeface="Arial" panose="020B0604020202020204" pitchFamily="34" charset="0"/>
              </a:rPr>
              <a:t>Thank you.</a:t>
            </a:r>
          </a:p>
        </p:txBody>
      </p:sp>
      <p:sp>
        <p:nvSpPr>
          <p:cNvPr id="3" name="CuadroTexto 3">
            <a:extLst>
              <a:ext uri="{FF2B5EF4-FFF2-40B4-BE49-F238E27FC236}">
                <a16:creationId xmlns:a16="http://schemas.microsoft.com/office/drawing/2014/main" id="{5747C3C7-0FBD-0752-91F7-A3D4F8F0C8A9}"/>
              </a:ext>
            </a:extLst>
          </p:cNvPr>
          <p:cNvSpPr txBox="1"/>
          <p:nvPr/>
        </p:nvSpPr>
        <p:spPr>
          <a:xfrm>
            <a:off x="3824879" y="6020736"/>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rgbClr val="005A9C"/>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890452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7E309F-0B55-4059-B75C-7B4F5CF94577}"/>
</file>

<file path=customXml/itemProps2.xml><?xml version="1.0" encoding="utf-8"?>
<ds:datastoreItem xmlns:ds="http://schemas.openxmlformats.org/officeDocument/2006/customXml" ds:itemID="{3B0BBD23-039D-4DD4-9DC3-071327DEDDA2}"/>
</file>

<file path=customXml/itemProps3.xml><?xml version="1.0" encoding="utf-8"?>
<ds:datastoreItem xmlns:ds="http://schemas.openxmlformats.org/officeDocument/2006/customXml" ds:itemID="{89ACF087-AC08-4E72-AADF-B062AFDF48AD}"/>
</file>

<file path=docProps/app.xml><?xml version="1.0" encoding="utf-8"?>
<Properties xmlns="http://schemas.openxmlformats.org/officeDocument/2006/extended-properties" xmlns:vt="http://schemas.openxmlformats.org/officeDocument/2006/docPropsVTypes">
  <TotalTime>5936</TotalTime>
  <Words>537</Words>
  <Application>Microsoft Office PowerPoint</Application>
  <PresentationFormat>Widescreen</PresentationFormat>
  <Paragraphs>113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Giacomo Teruggi</cp:lastModifiedBy>
  <cp:revision>11</cp:revision>
  <dcterms:created xsi:type="dcterms:W3CDTF">2024-01-11T14:19:20Z</dcterms:created>
  <dcterms:modified xsi:type="dcterms:W3CDTF">2024-02-28T17:31:00Z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