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0"/>
  </p:notesMasterIdLst>
  <p:sldIdLst>
    <p:sldId id="278" r:id="rId5"/>
    <p:sldId id="270" r:id="rId6"/>
    <p:sldId id="268" r:id="rId7"/>
    <p:sldId id="285" r:id="rId8"/>
    <p:sldId id="27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1A364E-F365-4969-A438-FF178F505848}" v="14" dt="2024-03-03T09:59:09.9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60"/>
    <p:restoredTop sz="97625"/>
  </p:normalViewPr>
  <p:slideViewPr>
    <p:cSldViewPr snapToGrid="0" snapToObjects="1">
      <p:cViewPr varScale="1">
        <p:scale>
          <a:sx n="67" d="100"/>
          <a:sy n="67" d="100"/>
        </p:scale>
        <p:origin x="4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Levinski" userId="3307da14-4b3e-4018-aac4-a94e659e0af6" providerId="ADAL" clId="{3A9BC131-5019-4041-B9A2-A5F5213B6361}"/>
    <pc:docChg chg="undo custSel delSld modSld">
      <pc:chgData name="Cristina Levinski" userId="3307da14-4b3e-4018-aac4-a94e659e0af6" providerId="ADAL" clId="{3A9BC131-5019-4041-B9A2-A5F5213B6361}" dt="2024-01-31T08:26:27.928" v="306" actId="1076"/>
      <pc:docMkLst>
        <pc:docMk/>
      </pc:docMkLst>
      <pc:sldChg chg="addSp delSp modSp del mod">
        <pc:chgData name="Cristina Levinski" userId="3307da14-4b3e-4018-aac4-a94e659e0af6" providerId="ADAL" clId="{3A9BC131-5019-4041-B9A2-A5F5213B6361}" dt="2024-01-18T09:56:21.241" v="278" actId="2696"/>
        <pc:sldMkLst>
          <pc:docMk/>
          <pc:sldMk cId="1088218460" sldId="277"/>
        </pc:sldMkLst>
        <pc:spChg chg="mod">
          <ac:chgData name="Cristina Levinski" userId="3307da14-4b3e-4018-aac4-a94e659e0af6" providerId="ADAL" clId="{3A9BC131-5019-4041-B9A2-A5F5213B6361}" dt="2024-01-18T09:32:14.131" v="257" actId="207"/>
          <ac:spMkLst>
            <pc:docMk/>
            <pc:sldMk cId="1088218460" sldId="277"/>
            <ac:spMk id="2" creationId="{9500F7D2-A954-8761-3527-C158DDFB1106}"/>
          </ac:spMkLst>
        </pc:spChg>
        <pc:spChg chg="add del">
          <ac:chgData name="Cristina Levinski" userId="3307da14-4b3e-4018-aac4-a94e659e0af6" providerId="ADAL" clId="{3A9BC131-5019-4041-B9A2-A5F5213B6361}" dt="2024-01-18T09:24:29.142" v="49" actId="22"/>
          <ac:spMkLst>
            <pc:docMk/>
            <pc:sldMk cId="1088218460" sldId="277"/>
            <ac:spMk id="4" creationId="{BA0261F0-84A3-7592-2F35-F7AB8CDED479}"/>
          </ac:spMkLst>
        </pc:spChg>
        <pc:spChg chg="add mod">
          <ac:chgData name="Cristina Levinski" userId="3307da14-4b3e-4018-aac4-a94e659e0af6" providerId="ADAL" clId="{3A9BC131-5019-4041-B9A2-A5F5213B6361}" dt="2024-01-18T09:28:59.767" v="157" actId="1076"/>
          <ac:spMkLst>
            <pc:docMk/>
            <pc:sldMk cId="1088218460" sldId="277"/>
            <ac:spMk id="5" creationId="{EF8B4FF9-68DE-5305-86C1-50367F9B1B6D}"/>
          </ac:spMkLst>
        </pc:spChg>
        <pc:spChg chg="mod">
          <ac:chgData name="Cristina Levinski" userId="3307da14-4b3e-4018-aac4-a94e659e0af6" providerId="ADAL" clId="{3A9BC131-5019-4041-B9A2-A5F5213B6361}" dt="2024-01-18T09:28:49.004" v="155" actId="1076"/>
          <ac:spMkLst>
            <pc:docMk/>
            <pc:sldMk cId="1088218460" sldId="277"/>
            <ac:spMk id="6" creationId="{C8461C19-E495-4638-9078-AC28B05A0BE5}"/>
          </ac:spMkLst>
        </pc:spChg>
      </pc:sldChg>
      <pc:sldChg chg="addSp delSp modSp mod">
        <pc:chgData name="Cristina Levinski" userId="3307da14-4b3e-4018-aac4-a94e659e0af6" providerId="ADAL" clId="{3A9BC131-5019-4041-B9A2-A5F5213B6361}" dt="2024-01-31T08:26:27.928" v="306" actId="1076"/>
        <pc:sldMkLst>
          <pc:docMk/>
          <pc:sldMk cId="2102021547" sldId="278"/>
        </pc:sldMkLst>
        <pc:spChg chg="add del mod">
          <ac:chgData name="Cristina Levinski" userId="3307da14-4b3e-4018-aac4-a94e659e0af6" providerId="ADAL" clId="{3A9BC131-5019-4041-B9A2-A5F5213B6361}" dt="2024-01-18T09:30:25.292" v="183"/>
          <ac:spMkLst>
            <pc:docMk/>
            <pc:sldMk cId="2102021547" sldId="278"/>
            <ac:spMk id="2" creationId="{F5A7373F-F25A-4C44-0FC6-32E2617643D1}"/>
          </ac:spMkLst>
        </pc:spChg>
        <pc:spChg chg="add mod">
          <ac:chgData name="Cristina Levinski" userId="3307da14-4b3e-4018-aac4-a94e659e0af6" providerId="ADAL" clId="{3A9BC131-5019-4041-B9A2-A5F5213B6361}" dt="2024-01-31T08:26:27.928" v="306" actId="1076"/>
          <ac:spMkLst>
            <pc:docMk/>
            <pc:sldMk cId="2102021547" sldId="278"/>
            <ac:spMk id="3" creationId="{39FF4E3F-8037-5081-F853-72E7F90922F2}"/>
          </ac:spMkLst>
        </pc:spChg>
        <pc:spChg chg="add del mod">
          <ac:chgData name="Cristina Levinski" userId="3307da14-4b3e-4018-aac4-a94e659e0af6" providerId="ADAL" clId="{3A9BC131-5019-4041-B9A2-A5F5213B6361}" dt="2024-01-18T09:31:28.167" v="215"/>
          <ac:spMkLst>
            <pc:docMk/>
            <pc:sldMk cId="2102021547" sldId="278"/>
            <ac:spMk id="3" creationId="{63824482-FC5C-57E9-60A0-ADD230B494DC}"/>
          </ac:spMkLst>
        </pc:spChg>
        <pc:spChg chg="mod">
          <ac:chgData name="Cristina Levinski" userId="3307da14-4b3e-4018-aac4-a94e659e0af6" providerId="ADAL" clId="{3A9BC131-5019-4041-B9A2-A5F5213B6361}" dt="2024-01-29T14:12:30.518" v="281" actId="20577"/>
          <ac:spMkLst>
            <pc:docMk/>
            <pc:sldMk cId="2102021547" sldId="278"/>
            <ac:spMk id="4" creationId="{D43B275B-84BF-C21D-40E8-7D1235DF538A}"/>
          </ac:spMkLst>
        </pc:spChg>
        <pc:spChg chg="mod">
          <ac:chgData name="Cristina Levinski" userId="3307da14-4b3e-4018-aac4-a94e659e0af6" providerId="ADAL" clId="{3A9BC131-5019-4041-B9A2-A5F5213B6361}" dt="2024-01-18T09:57:32.954" v="280" actId="1076"/>
          <ac:spMkLst>
            <pc:docMk/>
            <pc:sldMk cId="2102021547" sldId="278"/>
            <ac:spMk id="5" creationId="{09DABE98-0BBB-BC8C-CDAE-C2AFF3268DAE}"/>
          </ac:spMkLst>
        </pc:spChg>
        <pc:spChg chg="add mod">
          <ac:chgData name="Cristina Levinski" userId="3307da14-4b3e-4018-aac4-a94e659e0af6" providerId="ADAL" clId="{3A9BC131-5019-4041-B9A2-A5F5213B6361}" dt="2024-01-18T09:55:59.701" v="275" actId="1076"/>
          <ac:spMkLst>
            <pc:docMk/>
            <pc:sldMk cId="2102021547" sldId="278"/>
            <ac:spMk id="6" creationId="{B45A15C5-5797-E740-D89C-F6F3EF7D419B}"/>
          </ac:spMkLst>
        </pc:spChg>
        <pc:graphicFrameChg chg="add del">
          <ac:chgData name="Cristina Levinski" userId="3307da14-4b3e-4018-aac4-a94e659e0af6" providerId="ADAL" clId="{3A9BC131-5019-4041-B9A2-A5F5213B6361}" dt="2024-01-31T08:25:03.204" v="283" actId="3680"/>
          <ac:graphicFrameMkLst>
            <pc:docMk/>
            <pc:sldMk cId="2102021547" sldId="278"/>
            <ac:graphicFrameMk id="2" creationId="{977AE7B1-2A1E-24D7-D9C4-43729581D501}"/>
          </ac:graphicFrameMkLst>
        </pc:graphicFrameChg>
      </pc:sldChg>
    </pc:docChg>
  </pc:docChgLst>
  <pc:docChgLst>
    <pc:chgData name="Cristina Levinski" userId="3307da14-4b3e-4018-aac4-a94e659e0af6" providerId="ADAL" clId="{E21347E4-03AA-4521-94BC-49CECA2502FE}"/>
    <pc:docChg chg="undo custSel addSld delSld modSld sldOrd">
      <pc:chgData name="Cristina Levinski" userId="3307da14-4b3e-4018-aac4-a94e659e0af6" providerId="ADAL" clId="{E21347E4-03AA-4521-94BC-49CECA2502FE}" dt="2024-02-23T13:59:19.757" v="484" actId="20577"/>
      <pc:docMkLst>
        <pc:docMk/>
      </pc:docMkLst>
      <pc:sldChg chg="del">
        <pc:chgData name="Cristina Levinski" userId="3307da14-4b3e-4018-aac4-a94e659e0af6" providerId="ADAL" clId="{E21347E4-03AA-4521-94BC-49CECA2502FE}" dt="2024-02-23T13:53:13.611" v="427" actId="47"/>
        <pc:sldMkLst>
          <pc:docMk/>
          <pc:sldMk cId="3498401526" sldId="257"/>
        </pc:sldMkLst>
      </pc:sldChg>
      <pc:sldChg chg="del">
        <pc:chgData name="Cristina Levinski" userId="3307da14-4b3e-4018-aac4-a94e659e0af6" providerId="ADAL" clId="{E21347E4-03AA-4521-94BC-49CECA2502FE}" dt="2024-02-23T13:53:14.048" v="428" actId="47"/>
        <pc:sldMkLst>
          <pc:docMk/>
          <pc:sldMk cId="1507629445" sldId="258"/>
        </pc:sldMkLst>
      </pc:sldChg>
      <pc:sldChg chg="del">
        <pc:chgData name="Cristina Levinski" userId="3307da14-4b3e-4018-aac4-a94e659e0af6" providerId="ADAL" clId="{E21347E4-03AA-4521-94BC-49CECA2502FE}" dt="2024-02-23T13:53:03.173" v="415" actId="47"/>
        <pc:sldMkLst>
          <pc:docMk/>
          <pc:sldMk cId="2445805696" sldId="259"/>
        </pc:sldMkLst>
      </pc:sldChg>
      <pc:sldChg chg="add del">
        <pc:chgData name="Cristina Levinski" userId="3307da14-4b3e-4018-aac4-a94e659e0af6" providerId="ADAL" clId="{E21347E4-03AA-4521-94BC-49CECA2502FE}" dt="2024-02-23T13:53:12.196" v="425" actId="47"/>
        <pc:sldMkLst>
          <pc:docMk/>
          <pc:sldMk cId="2600864132" sldId="263"/>
        </pc:sldMkLst>
      </pc:sldChg>
      <pc:sldChg chg="del">
        <pc:chgData name="Cristina Levinski" userId="3307da14-4b3e-4018-aac4-a94e659e0af6" providerId="ADAL" clId="{E21347E4-03AA-4521-94BC-49CECA2502FE}" dt="2024-02-23T13:53:03.755" v="416" actId="47"/>
        <pc:sldMkLst>
          <pc:docMk/>
          <pc:sldMk cId="2730729437" sldId="264"/>
        </pc:sldMkLst>
      </pc:sldChg>
      <pc:sldChg chg="del">
        <pc:chgData name="Cristina Levinski" userId="3307da14-4b3e-4018-aac4-a94e659e0af6" providerId="ADAL" clId="{E21347E4-03AA-4521-94BC-49CECA2502FE}" dt="2024-02-23T13:53:00.060" v="412" actId="47"/>
        <pc:sldMkLst>
          <pc:docMk/>
          <pc:sldMk cId="3984033265" sldId="265"/>
        </pc:sldMkLst>
      </pc:sldChg>
      <pc:sldChg chg="del">
        <pc:chgData name="Cristina Levinski" userId="3307da14-4b3e-4018-aac4-a94e659e0af6" providerId="ADAL" clId="{E21347E4-03AA-4521-94BC-49CECA2502FE}" dt="2024-02-23T13:53:00.676" v="413" actId="47"/>
        <pc:sldMkLst>
          <pc:docMk/>
          <pc:sldMk cId="133913700" sldId="266"/>
        </pc:sldMkLst>
      </pc:sldChg>
      <pc:sldChg chg="del">
        <pc:chgData name="Cristina Levinski" userId="3307da14-4b3e-4018-aac4-a94e659e0af6" providerId="ADAL" clId="{E21347E4-03AA-4521-94BC-49CECA2502FE}" dt="2024-02-23T13:52:58.778" v="410" actId="47"/>
        <pc:sldMkLst>
          <pc:docMk/>
          <pc:sldMk cId="1605359038" sldId="267"/>
        </pc:sldMkLst>
      </pc:sldChg>
      <pc:sldChg chg="addSp delSp modSp mod ord">
        <pc:chgData name="Cristina Levinski" userId="3307da14-4b3e-4018-aac4-a94e659e0af6" providerId="ADAL" clId="{E21347E4-03AA-4521-94BC-49CECA2502FE}" dt="2024-02-23T13:50:10.895" v="296" actId="1076"/>
        <pc:sldMkLst>
          <pc:docMk/>
          <pc:sldMk cId="1782598935" sldId="268"/>
        </pc:sldMkLst>
        <pc:spChg chg="add del mod">
          <ac:chgData name="Cristina Levinski" userId="3307da14-4b3e-4018-aac4-a94e659e0af6" providerId="ADAL" clId="{E21347E4-03AA-4521-94BC-49CECA2502FE}" dt="2024-02-23T13:46:40.118" v="264" actId="478"/>
          <ac:spMkLst>
            <pc:docMk/>
            <pc:sldMk cId="1782598935" sldId="268"/>
            <ac:spMk id="2" creationId="{98B3BF0F-2E54-DEBC-46D5-F4F4394EDDE3}"/>
          </ac:spMkLst>
        </pc:spChg>
        <pc:spChg chg="add del mod">
          <ac:chgData name="Cristina Levinski" userId="3307da14-4b3e-4018-aac4-a94e659e0af6" providerId="ADAL" clId="{E21347E4-03AA-4521-94BC-49CECA2502FE}" dt="2024-02-23T13:47:14.270" v="270" actId="478"/>
          <ac:spMkLst>
            <pc:docMk/>
            <pc:sldMk cId="1782598935" sldId="268"/>
            <ac:spMk id="3" creationId="{5A5A8408-3E44-5124-F89E-324E70791CA7}"/>
          </ac:spMkLst>
        </pc:spChg>
        <pc:spChg chg="mod">
          <ac:chgData name="Cristina Levinski" userId="3307da14-4b3e-4018-aac4-a94e659e0af6" providerId="ADAL" clId="{E21347E4-03AA-4521-94BC-49CECA2502FE}" dt="2024-02-23T13:50:10.895" v="296" actId="1076"/>
          <ac:spMkLst>
            <pc:docMk/>
            <pc:sldMk cId="1782598935" sldId="268"/>
            <ac:spMk id="5" creationId="{47C33F45-D55E-44B4-E6DF-B3168D8571C9}"/>
          </ac:spMkLst>
        </pc:spChg>
        <pc:spChg chg="del">
          <ac:chgData name="Cristina Levinski" userId="3307da14-4b3e-4018-aac4-a94e659e0af6" providerId="ADAL" clId="{E21347E4-03AA-4521-94BC-49CECA2502FE}" dt="2024-02-23T13:11:41.984" v="153" actId="478"/>
          <ac:spMkLst>
            <pc:docMk/>
            <pc:sldMk cId="1782598935" sldId="268"/>
            <ac:spMk id="6" creationId="{C82A2680-8980-374E-A5E8-0DF8347D0DBF}"/>
          </ac:spMkLst>
        </pc:spChg>
        <pc:graphicFrameChg chg="add mod modGraphic">
          <ac:chgData name="Cristina Levinski" userId="3307da14-4b3e-4018-aac4-a94e659e0af6" providerId="ADAL" clId="{E21347E4-03AA-4521-94BC-49CECA2502FE}" dt="2024-02-23T13:49:57.323" v="295" actId="14100"/>
          <ac:graphicFrameMkLst>
            <pc:docMk/>
            <pc:sldMk cId="1782598935" sldId="268"/>
            <ac:graphicFrameMk id="4" creationId="{4D189389-E214-DF15-EBB2-0AA4E4F25ABD}"/>
          </ac:graphicFrameMkLst>
        </pc:graphicFrameChg>
      </pc:sldChg>
      <pc:sldChg chg="del">
        <pc:chgData name="Cristina Levinski" userId="3307da14-4b3e-4018-aac4-a94e659e0af6" providerId="ADAL" clId="{E21347E4-03AA-4521-94BC-49CECA2502FE}" dt="2024-02-23T13:52:55.117" v="406" actId="47"/>
        <pc:sldMkLst>
          <pc:docMk/>
          <pc:sldMk cId="3534502772" sldId="269"/>
        </pc:sldMkLst>
      </pc:sldChg>
      <pc:sldChg chg="modSp mod">
        <pc:chgData name="Cristina Levinski" userId="3307da14-4b3e-4018-aac4-a94e659e0af6" providerId="ADAL" clId="{E21347E4-03AA-4521-94BC-49CECA2502FE}" dt="2024-02-23T13:59:06.326" v="468" actId="1076"/>
        <pc:sldMkLst>
          <pc:docMk/>
          <pc:sldMk cId="1366503452" sldId="270"/>
        </pc:sldMkLst>
        <pc:spChg chg="mod">
          <ac:chgData name="Cristina Levinski" userId="3307da14-4b3e-4018-aac4-a94e659e0af6" providerId="ADAL" clId="{E21347E4-03AA-4521-94BC-49CECA2502FE}" dt="2024-02-23T13:59:06.326" v="468" actId="1076"/>
          <ac:spMkLst>
            <pc:docMk/>
            <pc:sldMk cId="1366503452" sldId="270"/>
            <ac:spMk id="4" creationId="{9A2E73DB-F95E-FB9E-F7BA-2F1F3BF98D94}"/>
          </ac:spMkLst>
        </pc:spChg>
        <pc:spChg chg="mod">
          <ac:chgData name="Cristina Levinski" userId="3307da14-4b3e-4018-aac4-a94e659e0af6" providerId="ADAL" clId="{E21347E4-03AA-4521-94BC-49CECA2502FE}" dt="2024-02-23T13:59:06.326" v="468" actId="1076"/>
          <ac:spMkLst>
            <pc:docMk/>
            <pc:sldMk cId="1366503452" sldId="270"/>
            <ac:spMk id="5" creationId="{735C7125-2C76-0A4C-EE2B-E0ADE79ADCB0}"/>
          </ac:spMkLst>
        </pc:spChg>
      </pc:sldChg>
      <pc:sldChg chg="del">
        <pc:chgData name="Cristina Levinski" userId="3307da14-4b3e-4018-aac4-a94e659e0af6" providerId="ADAL" clId="{E21347E4-03AA-4521-94BC-49CECA2502FE}" dt="2024-02-23T13:52:55.946" v="407" actId="47"/>
        <pc:sldMkLst>
          <pc:docMk/>
          <pc:sldMk cId="1478556411" sldId="271"/>
        </pc:sldMkLst>
      </pc:sldChg>
      <pc:sldChg chg="del">
        <pc:chgData name="Cristina Levinski" userId="3307da14-4b3e-4018-aac4-a94e659e0af6" providerId="ADAL" clId="{E21347E4-03AA-4521-94BC-49CECA2502FE}" dt="2024-02-23T13:52:59.755" v="411" actId="47"/>
        <pc:sldMkLst>
          <pc:docMk/>
          <pc:sldMk cId="2898089978" sldId="272"/>
        </pc:sldMkLst>
      </pc:sldChg>
      <pc:sldChg chg="del">
        <pc:chgData name="Cristina Levinski" userId="3307da14-4b3e-4018-aac4-a94e659e0af6" providerId="ADAL" clId="{E21347E4-03AA-4521-94BC-49CECA2502FE}" dt="2024-02-23T13:53:00.892" v="414" actId="47"/>
        <pc:sldMkLst>
          <pc:docMk/>
          <pc:sldMk cId="212379894" sldId="273"/>
        </pc:sldMkLst>
      </pc:sldChg>
      <pc:sldChg chg="modSp mod">
        <pc:chgData name="Cristina Levinski" userId="3307da14-4b3e-4018-aac4-a94e659e0af6" providerId="ADAL" clId="{E21347E4-03AA-4521-94BC-49CECA2502FE}" dt="2024-02-23T13:59:19.757" v="484" actId="20577"/>
        <pc:sldMkLst>
          <pc:docMk/>
          <pc:sldMk cId="2102021547" sldId="278"/>
        </pc:sldMkLst>
        <pc:spChg chg="mod">
          <ac:chgData name="Cristina Levinski" userId="3307da14-4b3e-4018-aac4-a94e659e0af6" providerId="ADAL" clId="{E21347E4-03AA-4521-94BC-49CECA2502FE}" dt="2024-02-23T13:59:19.757" v="484" actId="20577"/>
          <ac:spMkLst>
            <pc:docMk/>
            <pc:sldMk cId="2102021547" sldId="278"/>
            <ac:spMk id="3" creationId="{39FF4E3F-8037-5081-F853-72E7F90922F2}"/>
          </ac:spMkLst>
        </pc:spChg>
        <pc:spChg chg="mod">
          <ac:chgData name="Cristina Levinski" userId="3307da14-4b3e-4018-aac4-a94e659e0af6" providerId="ADAL" clId="{E21347E4-03AA-4521-94BC-49CECA2502FE}" dt="2024-02-23T13:10:07.004" v="88" actId="20577"/>
          <ac:spMkLst>
            <pc:docMk/>
            <pc:sldMk cId="2102021547" sldId="278"/>
            <ac:spMk id="5" creationId="{09DABE98-0BBB-BC8C-CDAE-C2AFF3268DAE}"/>
          </ac:spMkLst>
        </pc:spChg>
      </pc:sldChg>
      <pc:sldChg chg="add del">
        <pc:chgData name="Cristina Levinski" userId="3307da14-4b3e-4018-aac4-a94e659e0af6" providerId="ADAL" clId="{E21347E4-03AA-4521-94BC-49CECA2502FE}" dt="2024-02-23T13:53:10.504" v="424" actId="47"/>
        <pc:sldMkLst>
          <pc:docMk/>
          <pc:sldMk cId="2890452704" sldId="279"/>
        </pc:sldMkLst>
      </pc:sldChg>
      <pc:sldChg chg="add del">
        <pc:chgData name="Cristina Levinski" userId="3307da14-4b3e-4018-aac4-a94e659e0af6" providerId="ADAL" clId="{E21347E4-03AA-4521-94BC-49CECA2502FE}" dt="2024-02-23T13:53:13.093" v="426" actId="47"/>
        <pc:sldMkLst>
          <pc:docMk/>
          <pc:sldMk cId="710296674" sldId="280"/>
        </pc:sldMkLst>
      </pc:sldChg>
      <pc:sldChg chg="del">
        <pc:chgData name="Cristina Levinski" userId="3307da14-4b3e-4018-aac4-a94e659e0af6" providerId="ADAL" clId="{E21347E4-03AA-4521-94BC-49CECA2502FE}" dt="2024-02-23T13:52:58.268" v="409" actId="47"/>
        <pc:sldMkLst>
          <pc:docMk/>
          <pc:sldMk cId="3455779103" sldId="281"/>
        </pc:sldMkLst>
      </pc:sldChg>
      <pc:sldChg chg="del">
        <pc:chgData name="Cristina Levinski" userId="3307da14-4b3e-4018-aac4-a94e659e0af6" providerId="ADAL" clId="{E21347E4-03AA-4521-94BC-49CECA2502FE}" dt="2024-02-23T13:52:57.715" v="408" actId="47"/>
        <pc:sldMkLst>
          <pc:docMk/>
          <pc:sldMk cId="1457567236" sldId="282"/>
        </pc:sldMkLst>
      </pc:sldChg>
      <pc:sldChg chg="del">
        <pc:chgData name="Cristina Levinski" userId="3307da14-4b3e-4018-aac4-a94e659e0af6" providerId="ADAL" clId="{E21347E4-03AA-4521-94BC-49CECA2502FE}" dt="2024-02-23T13:53:03.813" v="417" actId="47"/>
        <pc:sldMkLst>
          <pc:docMk/>
          <pc:sldMk cId="2572695181" sldId="283"/>
        </pc:sldMkLst>
      </pc:sldChg>
      <pc:sldChg chg="del">
        <pc:chgData name="Cristina Levinski" userId="3307da14-4b3e-4018-aac4-a94e659e0af6" providerId="ADAL" clId="{E21347E4-03AA-4521-94BC-49CECA2502FE}" dt="2024-02-23T13:53:03.838" v="418" actId="47"/>
        <pc:sldMkLst>
          <pc:docMk/>
          <pc:sldMk cId="1771335603" sldId="284"/>
        </pc:sldMkLst>
      </pc:sldChg>
      <pc:sldChg chg="addSp delSp modSp add mod">
        <pc:chgData name="Cristina Levinski" userId="3307da14-4b3e-4018-aac4-a94e659e0af6" providerId="ADAL" clId="{E21347E4-03AA-4521-94BC-49CECA2502FE}" dt="2024-02-23T13:54:57.553" v="447" actId="1076"/>
        <pc:sldMkLst>
          <pc:docMk/>
          <pc:sldMk cId="90347260" sldId="285"/>
        </pc:sldMkLst>
        <pc:spChg chg="del">
          <ac:chgData name="Cristina Levinski" userId="3307da14-4b3e-4018-aac4-a94e659e0af6" providerId="ADAL" clId="{E21347E4-03AA-4521-94BC-49CECA2502FE}" dt="2024-02-23T13:28:22.505" v="176" actId="478"/>
          <ac:spMkLst>
            <pc:docMk/>
            <pc:sldMk cId="90347260" sldId="285"/>
            <ac:spMk id="2" creationId="{98B3BF0F-2E54-DEBC-46D5-F4F4394EDDE3}"/>
          </ac:spMkLst>
        </pc:spChg>
        <pc:spChg chg="del">
          <ac:chgData name="Cristina Levinski" userId="3307da14-4b3e-4018-aac4-a94e659e0af6" providerId="ADAL" clId="{E21347E4-03AA-4521-94BC-49CECA2502FE}" dt="2024-02-23T13:28:23.502" v="177" actId="478"/>
          <ac:spMkLst>
            <pc:docMk/>
            <pc:sldMk cId="90347260" sldId="285"/>
            <ac:spMk id="3" creationId="{5A5A8408-3E44-5124-F89E-324E70791CA7}"/>
          </ac:spMkLst>
        </pc:spChg>
        <pc:spChg chg="add mod">
          <ac:chgData name="Cristina Levinski" userId="3307da14-4b3e-4018-aac4-a94e659e0af6" providerId="ADAL" clId="{E21347E4-03AA-4521-94BC-49CECA2502FE}" dt="2024-02-23T13:28:47.395" v="182"/>
          <ac:spMkLst>
            <pc:docMk/>
            <pc:sldMk cId="90347260" sldId="285"/>
            <ac:spMk id="4" creationId="{98B3BF0F-2E54-DEBC-46D5-F4F4394EDDE3}"/>
          </ac:spMkLst>
        </pc:spChg>
        <pc:spChg chg="mod">
          <ac:chgData name="Cristina Levinski" userId="3307da14-4b3e-4018-aac4-a94e659e0af6" providerId="ADAL" clId="{E21347E4-03AA-4521-94BC-49CECA2502FE}" dt="2024-02-23T13:44:49.802" v="255" actId="1076"/>
          <ac:spMkLst>
            <pc:docMk/>
            <pc:sldMk cId="90347260" sldId="285"/>
            <ac:spMk id="5" creationId="{47C33F45-D55E-44B4-E6DF-B3168D8571C9}"/>
          </ac:spMkLst>
        </pc:spChg>
        <pc:spChg chg="add del">
          <ac:chgData name="Cristina Levinski" userId="3307da14-4b3e-4018-aac4-a94e659e0af6" providerId="ADAL" clId="{E21347E4-03AA-4521-94BC-49CECA2502FE}" dt="2024-02-23T13:28:49.811" v="185" actId="22"/>
          <ac:spMkLst>
            <pc:docMk/>
            <pc:sldMk cId="90347260" sldId="285"/>
            <ac:spMk id="7" creationId="{DD058D85-EA19-C05E-2237-6BB607D36E5B}"/>
          </ac:spMkLst>
        </pc:spChg>
        <pc:spChg chg="add del mod">
          <ac:chgData name="Cristina Levinski" userId="3307da14-4b3e-4018-aac4-a94e659e0af6" providerId="ADAL" clId="{E21347E4-03AA-4521-94BC-49CECA2502FE}" dt="2024-02-23T13:38:59.673" v="191" actId="478"/>
          <ac:spMkLst>
            <pc:docMk/>
            <pc:sldMk cId="90347260" sldId="285"/>
            <ac:spMk id="8" creationId="{98B3BF0F-2E54-DEBC-46D5-F4F4394EDDE3}"/>
          </ac:spMkLst>
        </pc:spChg>
        <pc:spChg chg="add mod">
          <ac:chgData name="Cristina Levinski" userId="3307da14-4b3e-4018-aac4-a94e659e0af6" providerId="ADAL" clId="{E21347E4-03AA-4521-94BC-49CECA2502FE}" dt="2024-02-23T13:54:57.553" v="447" actId="1076"/>
          <ac:spMkLst>
            <pc:docMk/>
            <pc:sldMk cId="90347260" sldId="285"/>
            <ac:spMk id="10" creationId="{4C51BCDA-65F1-1413-8009-9E8E19B20049}"/>
          </ac:spMkLst>
        </pc:spChg>
        <pc:graphicFrameChg chg="add mod modGraphic">
          <ac:chgData name="Cristina Levinski" userId="3307da14-4b3e-4018-aac4-a94e659e0af6" providerId="ADAL" clId="{E21347E4-03AA-4521-94BC-49CECA2502FE}" dt="2024-02-23T13:54:13.530" v="442" actId="11"/>
          <ac:graphicFrameMkLst>
            <pc:docMk/>
            <pc:sldMk cId="90347260" sldId="285"/>
            <ac:graphicFrameMk id="9" creationId="{263DE2C0-7E7A-67AC-9227-B312DAF7D016}"/>
          </ac:graphicFrameMkLst>
        </pc:graphicFrameChg>
      </pc:sldChg>
      <pc:sldChg chg="add del">
        <pc:chgData name="Cristina Levinski" userId="3307da14-4b3e-4018-aac4-a94e659e0af6" providerId="ADAL" clId="{E21347E4-03AA-4521-94BC-49CECA2502FE}" dt="2024-02-23T13:28:09.552" v="174"/>
        <pc:sldMkLst>
          <pc:docMk/>
          <pc:sldMk cId="426750022" sldId="1346"/>
        </pc:sldMkLst>
      </pc:sldChg>
    </pc:docChg>
  </pc:docChgLst>
  <pc:docChgLst>
    <pc:chgData name="Giacomo Teruggi" userId="2207d7f2-2d80-413e-ae21-067bc5385040" providerId="ADAL" clId="{B31A364E-F365-4969-A438-FF178F505848}"/>
    <pc:docChg chg="modSld">
      <pc:chgData name="Giacomo Teruggi" userId="2207d7f2-2d80-413e-ae21-067bc5385040" providerId="ADAL" clId="{B31A364E-F365-4969-A438-FF178F505848}" dt="2024-03-03T09:59:09.927" v="13" actId="20577"/>
      <pc:docMkLst>
        <pc:docMk/>
      </pc:docMkLst>
      <pc:sldChg chg="modSp">
        <pc:chgData name="Giacomo Teruggi" userId="2207d7f2-2d80-413e-ae21-067bc5385040" providerId="ADAL" clId="{B31A364E-F365-4969-A438-FF178F505848}" dt="2024-03-03T09:59:09.927" v="13" actId="20577"/>
        <pc:sldMkLst>
          <pc:docMk/>
          <pc:sldMk cId="90347260" sldId="285"/>
        </pc:sldMkLst>
        <pc:graphicFrameChg chg="mod">
          <ac:chgData name="Giacomo Teruggi" userId="2207d7f2-2d80-413e-ae21-067bc5385040" providerId="ADAL" clId="{B31A364E-F365-4969-A438-FF178F505848}" dt="2024-03-03T09:59:09.927" v="13" actId="20577"/>
          <ac:graphicFrameMkLst>
            <pc:docMk/>
            <pc:sldMk cId="90347260" sldId="285"/>
            <ac:graphicFrameMk id="9" creationId="{263DE2C0-7E7A-67AC-9227-B312DAF7D016}"/>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A50905-43A2-40A4-8B62-36B5B02E3797}" type="doc">
      <dgm:prSet loTypeId="urn:diagrams.loki3.com/BracketList" loCatId="list" qsTypeId="urn:microsoft.com/office/officeart/2005/8/quickstyle/simple1" qsCatId="simple" csTypeId="urn:microsoft.com/office/officeart/2005/8/colors/colorful5" csCatId="colorful" phldr="1"/>
      <dgm:spPr/>
      <dgm:t>
        <a:bodyPr/>
        <a:lstStyle/>
        <a:p>
          <a:endParaRPr lang="en-CH"/>
        </a:p>
      </dgm:t>
    </dgm:pt>
    <dgm:pt modelId="{FD69DCFB-294A-4458-AF61-862F427AAA9A}">
      <dgm:prSet phldrT="[Text]"/>
      <dgm:spPr/>
      <dgm:t>
        <a:bodyPr/>
        <a:lstStyle/>
        <a:p>
          <a:r>
            <a:rPr lang="en-US" b="1">
              <a:latin typeface="Arial" panose="020B0604020202020204" pitchFamily="34" charset="0"/>
              <a:cs typeface="Arial" panose="020B0604020202020204" pitchFamily="34" charset="0"/>
            </a:rPr>
            <a:t>Resolution 40 (Cg-19) - Measures to Foster Inclusive, Transparent and Environmentally Sustainable Governance</a:t>
          </a:r>
          <a:endParaRPr lang="en-CH" dirty="0"/>
        </a:p>
      </dgm:t>
    </dgm:pt>
    <dgm:pt modelId="{99585F08-440D-4DD2-A47E-36420337ED62}" type="parTrans" cxnId="{E07FBB70-8BBC-461A-B084-B132FADD486A}">
      <dgm:prSet/>
      <dgm:spPr/>
      <dgm:t>
        <a:bodyPr/>
        <a:lstStyle/>
        <a:p>
          <a:endParaRPr lang="en-CH"/>
        </a:p>
      </dgm:t>
    </dgm:pt>
    <dgm:pt modelId="{AC98EC94-AC6E-42C8-AB78-C99618C2FDD0}" type="sibTrans" cxnId="{E07FBB70-8BBC-461A-B084-B132FADD486A}">
      <dgm:prSet/>
      <dgm:spPr/>
      <dgm:t>
        <a:bodyPr/>
        <a:lstStyle/>
        <a:p>
          <a:endParaRPr lang="en-CH"/>
        </a:p>
      </dgm:t>
    </dgm:pt>
    <dgm:pt modelId="{A5E9708F-4F21-4E2B-8A1D-0E0D768B80EA}">
      <dgm:prSet phldrT="[Text]"/>
      <dgm:spPr/>
      <dgm:t>
        <a:bodyPr/>
        <a:lstStyle/>
        <a:p>
          <a:pPr marL="114300" indent="0">
            <a:buNone/>
          </a:pPr>
          <a:r>
            <a:rPr lang="en-US" b="1" dirty="0">
              <a:latin typeface="Arial" panose="020B0604020202020204" pitchFamily="34" charset="0"/>
              <a:cs typeface="Arial" panose="020B0604020202020204" pitchFamily="34" charset="0"/>
            </a:rPr>
            <a:t>Requests</a:t>
          </a:r>
          <a:r>
            <a:rPr lang="en-US" dirty="0">
              <a:latin typeface="Arial" panose="020B0604020202020204" pitchFamily="34" charset="0"/>
              <a:cs typeface="Arial" panose="020B0604020202020204" pitchFamily="34" charset="0"/>
            </a:rPr>
            <a:t>:</a:t>
          </a:r>
          <a:br>
            <a:rPr lang="en-CH" dirty="0">
              <a:latin typeface="Arial" panose="020B0604020202020204" pitchFamily="34" charset="0"/>
              <a:cs typeface="Arial" panose="020B0604020202020204" pitchFamily="34" charset="0"/>
            </a:rPr>
          </a:br>
          <a:endParaRPr lang="en-CH" dirty="0"/>
        </a:p>
      </dgm:t>
    </dgm:pt>
    <dgm:pt modelId="{26696E3A-BD5C-4319-9E6B-BF5492B6411C}" type="parTrans" cxnId="{99A3B80E-CC73-46FA-A5BB-12DCC44FF73F}">
      <dgm:prSet/>
      <dgm:spPr/>
      <dgm:t>
        <a:bodyPr/>
        <a:lstStyle/>
        <a:p>
          <a:endParaRPr lang="en-CH"/>
        </a:p>
      </dgm:t>
    </dgm:pt>
    <dgm:pt modelId="{044D078A-B00E-4BFE-8570-9F673CC0A053}" type="sibTrans" cxnId="{99A3B80E-CC73-46FA-A5BB-12DCC44FF73F}">
      <dgm:prSet/>
      <dgm:spPr/>
      <dgm:t>
        <a:bodyPr/>
        <a:lstStyle/>
        <a:p>
          <a:endParaRPr lang="en-CH"/>
        </a:p>
      </dgm:t>
    </dgm:pt>
    <dgm:pt modelId="{D76F635B-CBDD-4BF0-9645-492AC4F5F935}">
      <dgm:prSet phldrT="[Text]"/>
      <dgm:spPr/>
      <dgm:t>
        <a:bodyPr/>
        <a:lstStyle/>
        <a:p>
          <a:r>
            <a:rPr lang="en-US" b="1">
              <a:latin typeface="Arial" panose="020B0604020202020204" pitchFamily="34" charset="0"/>
              <a:cs typeface="Arial" panose="020B0604020202020204" pitchFamily="34" charset="0"/>
            </a:rPr>
            <a:t>Resolution 4 (EC-77) - Amendment to the Rules of Procedure for Technical Commissions (WMO-No. 1240)</a:t>
          </a:r>
          <a:endParaRPr lang="en-CH" dirty="0"/>
        </a:p>
      </dgm:t>
    </dgm:pt>
    <dgm:pt modelId="{498A7A30-06FA-4777-B81A-78BDB2A0FF1C}" type="parTrans" cxnId="{A578B0EE-55C2-46EF-8594-31D66257DD23}">
      <dgm:prSet/>
      <dgm:spPr/>
      <dgm:t>
        <a:bodyPr/>
        <a:lstStyle/>
        <a:p>
          <a:endParaRPr lang="en-CH"/>
        </a:p>
      </dgm:t>
    </dgm:pt>
    <dgm:pt modelId="{5DE79E3C-7825-4B68-A057-BABF6C527CCF}" type="sibTrans" cxnId="{A578B0EE-55C2-46EF-8594-31D66257DD23}">
      <dgm:prSet/>
      <dgm:spPr/>
      <dgm:t>
        <a:bodyPr/>
        <a:lstStyle/>
        <a:p>
          <a:endParaRPr lang="en-CH"/>
        </a:p>
      </dgm:t>
    </dgm:pt>
    <dgm:pt modelId="{A350DF8B-FB68-4247-907F-F0D246C1F44D}">
      <dgm:prSet phldrT="[Text]"/>
      <dgm:spPr/>
      <dgm:t>
        <a:bodyPr/>
        <a:lstStyle/>
        <a:p>
          <a:pPr>
            <a:buNone/>
          </a:pPr>
          <a:r>
            <a:rPr lang="en-US" dirty="0">
              <a:latin typeface="Arial" panose="020B0604020202020204" pitchFamily="34" charset="0"/>
              <a:cs typeface="Arial" panose="020B0604020202020204" pitchFamily="34" charset="0"/>
            </a:rPr>
            <a:t>3.1 In order to ensure balanced regional representation, the officers shall normally belong to different regions. At least one officer of each commission shall come from a developing country, except if there is no candidate from a developing country.</a:t>
          </a:r>
          <a:endParaRPr lang="en-CH" dirty="0"/>
        </a:p>
      </dgm:t>
    </dgm:pt>
    <dgm:pt modelId="{C38F882B-E4EB-46D2-B04E-1F3F0387BE39}" type="parTrans" cxnId="{2A4E6EFD-0CDD-42C7-91A3-603726CD8264}">
      <dgm:prSet/>
      <dgm:spPr/>
      <dgm:t>
        <a:bodyPr/>
        <a:lstStyle/>
        <a:p>
          <a:endParaRPr lang="en-CH"/>
        </a:p>
      </dgm:t>
    </dgm:pt>
    <dgm:pt modelId="{4ECDFD13-D365-4289-8FA5-4530DFA3C481}" type="sibTrans" cxnId="{2A4E6EFD-0CDD-42C7-91A3-603726CD8264}">
      <dgm:prSet/>
      <dgm:spPr/>
      <dgm:t>
        <a:bodyPr/>
        <a:lstStyle/>
        <a:p>
          <a:endParaRPr lang="en-CH"/>
        </a:p>
      </dgm:t>
    </dgm:pt>
    <dgm:pt modelId="{29733F71-7B83-4251-8241-727732CE7918}">
      <dgm:prSet/>
      <dgm:spPr/>
      <dgm:t>
        <a:bodyPr/>
        <a:lstStyle/>
        <a:p>
          <a:pPr marL="228600" indent="0">
            <a:buFont typeface="+mj-lt"/>
            <a:buAutoNum type="arabicPeriod"/>
          </a:pPr>
          <a:r>
            <a:rPr lang="en-US" dirty="0">
              <a:latin typeface="Arial" panose="020B0604020202020204" pitchFamily="34" charset="0"/>
              <a:cs typeface="Arial" panose="020B0604020202020204" pitchFamily="34" charset="0"/>
            </a:rPr>
            <a:t>The Executive Council to revise the rules of procedure of the technical commissions, as suggested, to facilitate </a:t>
          </a:r>
          <a:r>
            <a:rPr lang="en-US" b="1" dirty="0">
              <a:latin typeface="Arial" panose="020B0604020202020204" pitchFamily="34" charset="0"/>
              <a:cs typeface="Arial" panose="020B0604020202020204" pitchFamily="34" charset="0"/>
            </a:rPr>
            <a:t>more balanced representation at the regional, gender as well as developmental level in leadership positions of the technical commissions and promote gender equality</a:t>
          </a:r>
          <a:r>
            <a:rPr lang="en-US" dirty="0">
              <a:latin typeface="Arial" panose="020B0604020202020204" pitchFamily="34" charset="0"/>
              <a:cs typeface="Arial" panose="020B0604020202020204" pitchFamily="34" charset="0"/>
            </a:rPr>
            <a:t>;</a:t>
          </a:r>
        </a:p>
      </dgm:t>
    </dgm:pt>
    <dgm:pt modelId="{AB7C0D17-1BF5-4D29-9666-E42485A359CE}" type="parTrans" cxnId="{66FF3DDC-E943-4263-80D8-1271AD3D7211}">
      <dgm:prSet/>
      <dgm:spPr/>
      <dgm:t>
        <a:bodyPr/>
        <a:lstStyle/>
        <a:p>
          <a:endParaRPr lang="en-CH"/>
        </a:p>
      </dgm:t>
    </dgm:pt>
    <dgm:pt modelId="{25FB8A51-7C49-4947-B3CD-75758DBCD69B}" type="sibTrans" cxnId="{66FF3DDC-E943-4263-80D8-1271AD3D7211}">
      <dgm:prSet/>
      <dgm:spPr/>
      <dgm:t>
        <a:bodyPr/>
        <a:lstStyle/>
        <a:p>
          <a:endParaRPr lang="en-CH"/>
        </a:p>
      </dgm:t>
    </dgm:pt>
    <dgm:pt modelId="{73C2B827-586D-4CED-8A80-938E15950835}">
      <dgm:prSet/>
      <dgm:spPr/>
      <dgm:t>
        <a:bodyPr/>
        <a:lstStyle/>
        <a:p>
          <a:pPr marL="228600" indent="0">
            <a:buFont typeface="+mj-lt"/>
            <a:buAutoNum type="arabicPeriod"/>
          </a:pPr>
          <a:r>
            <a:rPr lang="en-US" dirty="0">
              <a:latin typeface="Arial" panose="020B0604020202020204" pitchFamily="34" charset="0"/>
              <a:cs typeface="Arial" panose="020B0604020202020204" pitchFamily="34" charset="0"/>
            </a:rPr>
            <a:t>The technical commissions to adopt good practices, as per the guidance contained in document Cg-19/INF. 4.5(2a), to promote and facilitate a </a:t>
          </a:r>
          <a:r>
            <a:rPr lang="en-US" b="1" dirty="0">
              <a:latin typeface="Arial" panose="020B0604020202020204" pitchFamily="34" charset="0"/>
              <a:cs typeface="Arial" panose="020B0604020202020204" pitchFamily="34" charset="0"/>
            </a:rPr>
            <a:t>balanced representation and to promote gender equality in leadership roles and technical experts at the regional, gender as well as developmental level in their subsidiary bodies and activities</a:t>
          </a:r>
          <a:r>
            <a:rPr lang="en-US" dirty="0">
              <a:latin typeface="Arial" panose="020B0604020202020204" pitchFamily="34" charset="0"/>
              <a:cs typeface="Arial" panose="020B0604020202020204" pitchFamily="34" charset="0"/>
            </a:rPr>
            <a:t>;</a:t>
          </a:r>
          <a:br>
            <a:rPr lang="en-CH"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dgm:t>
    </dgm:pt>
    <dgm:pt modelId="{F7968618-61BB-4AE6-BB5E-CAE04471C9BB}" type="parTrans" cxnId="{657FF170-BCE2-44ED-BBBA-8B55B8EE22DA}">
      <dgm:prSet/>
      <dgm:spPr/>
      <dgm:t>
        <a:bodyPr/>
        <a:lstStyle/>
        <a:p>
          <a:endParaRPr lang="en-CH"/>
        </a:p>
      </dgm:t>
    </dgm:pt>
    <dgm:pt modelId="{F3E584E3-1502-4947-A91E-8A407E137481}" type="sibTrans" cxnId="{657FF170-BCE2-44ED-BBBA-8B55B8EE22DA}">
      <dgm:prSet/>
      <dgm:spPr/>
      <dgm:t>
        <a:bodyPr/>
        <a:lstStyle/>
        <a:p>
          <a:endParaRPr lang="en-CH"/>
        </a:p>
      </dgm:t>
    </dgm:pt>
    <dgm:pt modelId="{E89B6DEF-20EB-4E8F-9FBB-511CC8C79986}">
      <dgm:prSet/>
      <dgm:spPr/>
      <dgm:t>
        <a:bodyPr/>
        <a:lstStyle/>
        <a:p>
          <a:pPr marL="0" indent="0">
            <a:buNone/>
          </a:pPr>
          <a:r>
            <a:rPr lang="en-US" dirty="0">
              <a:latin typeface="Arial" panose="020B0604020202020204" pitchFamily="34" charset="0"/>
              <a:cs typeface="Arial" panose="020B0604020202020204" pitchFamily="34" charset="0"/>
            </a:rPr>
            <a:t>Urges Members that are represented in the technical commissions to </a:t>
          </a:r>
          <a:r>
            <a:rPr lang="en-US" b="1" dirty="0">
              <a:latin typeface="Arial" panose="020B0604020202020204" pitchFamily="34" charset="0"/>
              <a:cs typeface="Arial" panose="020B0604020202020204" pitchFamily="34" charset="0"/>
            </a:rPr>
            <a:t>submit</a:t>
          </a:r>
          <a:r>
            <a:rPr lang="en-CH" b="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profiles of candidates for the common Expert Network </a:t>
          </a:r>
          <a:r>
            <a:rPr lang="en-US" dirty="0">
              <a:latin typeface="Arial" panose="020B0604020202020204" pitchFamily="34" charset="0"/>
              <a:cs typeface="Arial" panose="020B0604020202020204" pitchFamily="34" charset="0"/>
            </a:rPr>
            <a:t>in order to facilitate the selection of adequate experts from a wide number of Members;</a:t>
          </a:r>
          <a:endParaRPr lang="en-CH" dirty="0">
            <a:latin typeface="Arial" panose="020B0604020202020204" pitchFamily="34" charset="0"/>
            <a:cs typeface="Arial" panose="020B0604020202020204" pitchFamily="34" charset="0"/>
          </a:endParaRPr>
        </a:p>
      </dgm:t>
    </dgm:pt>
    <dgm:pt modelId="{61A539B7-E91E-4842-841E-C0DB1B49793B}" type="parTrans" cxnId="{516C9CFE-0E29-4E08-AE34-8A53EBF1201E}">
      <dgm:prSet/>
      <dgm:spPr/>
      <dgm:t>
        <a:bodyPr/>
        <a:lstStyle/>
        <a:p>
          <a:endParaRPr lang="en-CH"/>
        </a:p>
      </dgm:t>
    </dgm:pt>
    <dgm:pt modelId="{A17A09C5-59A1-4E4C-9938-AA7A1F23CC44}" type="sibTrans" cxnId="{516C9CFE-0E29-4E08-AE34-8A53EBF1201E}">
      <dgm:prSet/>
      <dgm:spPr/>
      <dgm:t>
        <a:bodyPr/>
        <a:lstStyle/>
        <a:p>
          <a:endParaRPr lang="en-CH"/>
        </a:p>
      </dgm:t>
    </dgm:pt>
    <dgm:pt modelId="{9F9D6C98-D22F-4633-BD74-5D78FC12D44E}">
      <dgm:prSet/>
      <dgm:spPr/>
      <dgm:t>
        <a:bodyPr/>
        <a:lstStyle/>
        <a:p>
          <a:endParaRPr lang="en-US" dirty="0">
            <a:latin typeface="Arial" panose="020B0604020202020204" pitchFamily="34" charset="0"/>
            <a:cs typeface="Arial" panose="020B0604020202020204" pitchFamily="34" charset="0"/>
          </a:endParaRPr>
        </a:p>
      </dgm:t>
    </dgm:pt>
    <dgm:pt modelId="{5296BED3-AFE4-4FDC-815C-5A46D253A796}" type="parTrans" cxnId="{61FB6D3E-B7CB-4B1B-9595-D5E559077377}">
      <dgm:prSet/>
      <dgm:spPr/>
      <dgm:t>
        <a:bodyPr/>
        <a:lstStyle/>
        <a:p>
          <a:endParaRPr lang="en-CH"/>
        </a:p>
      </dgm:t>
    </dgm:pt>
    <dgm:pt modelId="{6B1E9ADD-FEE8-41B5-85D2-D8A34C4DC849}" type="sibTrans" cxnId="{61FB6D3E-B7CB-4B1B-9595-D5E559077377}">
      <dgm:prSet/>
      <dgm:spPr/>
      <dgm:t>
        <a:bodyPr/>
        <a:lstStyle/>
        <a:p>
          <a:endParaRPr lang="en-CH"/>
        </a:p>
      </dgm:t>
    </dgm:pt>
    <dgm:pt modelId="{928B9813-976B-48D8-BB26-BFF57E8B8C78}">
      <dgm:prSet/>
      <dgm:spPr/>
      <dgm:t>
        <a:bodyPr/>
        <a:lstStyle/>
        <a:p>
          <a:pPr>
            <a:buNone/>
          </a:pPr>
          <a:r>
            <a:rPr lang="en-US" dirty="0">
              <a:latin typeface="Arial" panose="020B0604020202020204" pitchFamily="34" charset="0"/>
              <a:cs typeface="Arial" panose="020B0604020202020204" pitchFamily="34" charset="0"/>
            </a:rPr>
            <a:t>5.2 The chair and vice-chair, or the two co-chairs, </a:t>
          </a:r>
          <a:r>
            <a:rPr lang="en-US" i="1" dirty="0">
              <a:latin typeface="Arial" panose="020B0604020202020204" pitchFamily="34" charset="0"/>
              <a:cs typeface="Arial" panose="020B0604020202020204" pitchFamily="34" charset="0"/>
            </a:rPr>
            <a:t>[of a subsidiary body]</a:t>
          </a:r>
          <a:r>
            <a:rPr lang="en-US" dirty="0">
              <a:latin typeface="Arial" panose="020B0604020202020204" pitchFamily="34" charset="0"/>
              <a:cs typeface="Arial" panose="020B0604020202020204" pitchFamily="34" charset="0"/>
            </a:rPr>
            <a:t> should come from a developed and a developing country.</a:t>
          </a:r>
        </a:p>
      </dgm:t>
    </dgm:pt>
    <dgm:pt modelId="{328C09B0-68D6-4123-8D61-D53B0AA23FE6}" type="parTrans" cxnId="{0967991C-384C-401C-ABC1-22F4C4AA48E5}">
      <dgm:prSet/>
      <dgm:spPr/>
      <dgm:t>
        <a:bodyPr/>
        <a:lstStyle/>
        <a:p>
          <a:endParaRPr lang="en-CH"/>
        </a:p>
      </dgm:t>
    </dgm:pt>
    <dgm:pt modelId="{8115B12B-C0E9-45DC-8A0A-60F2DF04EA4D}" type="sibTrans" cxnId="{0967991C-384C-401C-ABC1-22F4C4AA48E5}">
      <dgm:prSet/>
      <dgm:spPr/>
      <dgm:t>
        <a:bodyPr/>
        <a:lstStyle/>
        <a:p>
          <a:endParaRPr lang="en-CH"/>
        </a:p>
      </dgm:t>
    </dgm:pt>
    <dgm:pt modelId="{CE397E37-EF46-4B5E-A216-9513375A66FF}">
      <dgm:prSet/>
      <dgm:spPr/>
      <dgm:t>
        <a:bodyPr/>
        <a:lstStyle/>
        <a:p>
          <a:endParaRPr lang="en-US" dirty="0">
            <a:latin typeface="Arial" panose="020B0604020202020204" pitchFamily="34" charset="0"/>
            <a:cs typeface="Arial" panose="020B0604020202020204" pitchFamily="34" charset="0"/>
          </a:endParaRPr>
        </a:p>
      </dgm:t>
    </dgm:pt>
    <dgm:pt modelId="{F9C4FC56-7810-4D91-9082-A8DE5A876984}" type="parTrans" cxnId="{D5AA9EE0-F98A-421E-8C3A-885A6B324089}">
      <dgm:prSet/>
      <dgm:spPr/>
      <dgm:t>
        <a:bodyPr/>
        <a:lstStyle/>
        <a:p>
          <a:endParaRPr lang="en-CH"/>
        </a:p>
      </dgm:t>
    </dgm:pt>
    <dgm:pt modelId="{CECE7497-8FF6-4DC2-9686-154818EB5DBE}" type="sibTrans" cxnId="{D5AA9EE0-F98A-421E-8C3A-885A6B324089}">
      <dgm:prSet/>
      <dgm:spPr/>
      <dgm:t>
        <a:bodyPr/>
        <a:lstStyle/>
        <a:p>
          <a:endParaRPr lang="en-CH"/>
        </a:p>
      </dgm:t>
    </dgm:pt>
    <dgm:pt modelId="{5239961C-D6DA-4C14-A1F4-C378BFE6C1E1}">
      <dgm:prSet/>
      <dgm:spPr/>
      <dgm:t>
        <a:bodyPr/>
        <a:lstStyle/>
        <a:p>
          <a:pPr>
            <a:buNone/>
          </a:pPr>
          <a:r>
            <a:rPr lang="en-US" dirty="0">
              <a:latin typeface="Arial" panose="020B0604020202020204" pitchFamily="34" charset="0"/>
              <a:cs typeface="Arial" panose="020B0604020202020204" pitchFamily="34" charset="0"/>
            </a:rPr>
            <a:t>5.3 In addition to achieving the equal representation of the regions (including developed and developing country considerations), each subsidiary body should also ensure the equal representation of technical expertise, gender and experience when selecting experts, chairs and vice-chairs.</a:t>
          </a:r>
        </a:p>
      </dgm:t>
    </dgm:pt>
    <dgm:pt modelId="{856ACC34-88EB-43D3-8A6B-CE8BCDBD25CA}" type="parTrans" cxnId="{FCEEAC78-6301-4C96-8F25-F4AFDE5BD4C2}">
      <dgm:prSet/>
      <dgm:spPr/>
      <dgm:t>
        <a:bodyPr/>
        <a:lstStyle/>
        <a:p>
          <a:endParaRPr lang="en-CH"/>
        </a:p>
      </dgm:t>
    </dgm:pt>
    <dgm:pt modelId="{1710D4A2-15A6-4AE8-8887-4A360C63FAFB}" type="sibTrans" cxnId="{FCEEAC78-6301-4C96-8F25-F4AFDE5BD4C2}">
      <dgm:prSet/>
      <dgm:spPr/>
      <dgm:t>
        <a:bodyPr/>
        <a:lstStyle/>
        <a:p>
          <a:endParaRPr lang="en-CH"/>
        </a:p>
      </dgm:t>
    </dgm:pt>
    <dgm:pt modelId="{AA594B54-92F2-4EC6-A514-AA52394995BF}" type="pres">
      <dgm:prSet presAssocID="{FEA50905-43A2-40A4-8B62-36B5B02E3797}" presName="Name0" presStyleCnt="0">
        <dgm:presLayoutVars>
          <dgm:dir/>
          <dgm:animLvl val="lvl"/>
          <dgm:resizeHandles val="exact"/>
        </dgm:presLayoutVars>
      </dgm:prSet>
      <dgm:spPr/>
    </dgm:pt>
    <dgm:pt modelId="{2C08B63D-D155-44DE-A5FD-F15231287071}" type="pres">
      <dgm:prSet presAssocID="{FD69DCFB-294A-4458-AF61-862F427AAA9A}" presName="linNode" presStyleCnt="0"/>
      <dgm:spPr/>
    </dgm:pt>
    <dgm:pt modelId="{6C49AA9A-1A69-4627-9A9A-982630636B66}" type="pres">
      <dgm:prSet presAssocID="{FD69DCFB-294A-4458-AF61-862F427AAA9A}" presName="parTx" presStyleLbl="revTx" presStyleIdx="0" presStyleCnt="2">
        <dgm:presLayoutVars>
          <dgm:chMax val="1"/>
          <dgm:bulletEnabled val="1"/>
        </dgm:presLayoutVars>
      </dgm:prSet>
      <dgm:spPr/>
    </dgm:pt>
    <dgm:pt modelId="{C275D88B-F413-435E-B4C1-4672E547158B}" type="pres">
      <dgm:prSet presAssocID="{FD69DCFB-294A-4458-AF61-862F427AAA9A}" presName="bracket" presStyleLbl="parChTrans1D1" presStyleIdx="0" presStyleCnt="2"/>
      <dgm:spPr/>
    </dgm:pt>
    <dgm:pt modelId="{1F491C77-2A0A-4518-9739-F55148077B6B}" type="pres">
      <dgm:prSet presAssocID="{FD69DCFB-294A-4458-AF61-862F427AAA9A}" presName="spH" presStyleCnt="0"/>
      <dgm:spPr/>
    </dgm:pt>
    <dgm:pt modelId="{85B7C474-02DC-4FB6-9E82-F4D574D8C2D6}" type="pres">
      <dgm:prSet presAssocID="{FD69DCFB-294A-4458-AF61-862F427AAA9A}" presName="desTx" presStyleLbl="node1" presStyleIdx="0" presStyleCnt="2">
        <dgm:presLayoutVars>
          <dgm:bulletEnabled val="1"/>
        </dgm:presLayoutVars>
      </dgm:prSet>
      <dgm:spPr/>
    </dgm:pt>
    <dgm:pt modelId="{C7686D7D-F715-4927-888D-CECF300B7978}" type="pres">
      <dgm:prSet presAssocID="{AC98EC94-AC6E-42C8-AB78-C99618C2FDD0}" presName="spV" presStyleCnt="0"/>
      <dgm:spPr/>
    </dgm:pt>
    <dgm:pt modelId="{E88428C1-1568-4BC8-9DB1-00D8FAEDB4A8}" type="pres">
      <dgm:prSet presAssocID="{D76F635B-CBDD-4BF0-9645-492AC4F5F935}" presName="linNode" presStyleCnt="0"/>
      <dgm:spPr/>
    </dgm:pt>
    <dgm:pt modelId="{941E33B4-3FE1-4867-9FCB-82444300A664}" type="pres">
      <dgm:prSet presAssocID="{D76F635B-CBDD-4BF0-9645-492AC4F5F935}" presName="parTx" presStyleLbl="revTx" presStyleIdx="1" presStyleCnt="2">
        <dgm:presLayoutVars>
          <dgm:chMax val="1"/>
          <dgm:bulletEnabled val="1"/>
        </dgm:presLayoutVars>
      </dgm:prSet>
      <dgm:spPr/>
    </dgm:pt>
    <dgm:pt modelId="{40CA1B4D-6136-4E01-881A-6F4F1476C3EE}" type="pres">
      <dgm:prSet presAssocID="{D76F635B-CBDD-4BF0-9645-492AC4F5F935}" presName="bracket" presStyleLbl="parChTrans1D1" presStyleIdx="1" presStyleCnt="2"/>
      <dgm:spPr/>
    </dgm:pt>
    <dgm:pt modelId="{9A7B0084-0FD7-43F1-9848-CE8FB4FE3D3E}" type="pres">
      <dgm:prSet presAssocID="{D76F635B-CBDD-4BF0-9645-492AC4F5F935}" presName="spH" presStyleCnt="0"/>
      <dgm:spPr/>
    </dgm:pt>
    <dgm:pt modelId="{363EF334-5047-4032-BD54-C74A8D3C1409}" type="pres">
      <dgm:prSet presAssocID="{D76F635B-CBDD-4BF0-9645-492AC4F5F935}" presName="desTx" presStyleLbl="node1" presStyleIdx="1" presStyleCnt="2">
        <dgm:presLayoutVars>
          <dgm:bulletEnabled val="1"/>
        </dgm:presLayoutVars>
      </dgm:prSet>
      <dgm:spPr/>
    </dgm:pt>
  </dgm:ptLst>
  <dgm:cxnLst>
    <dgm:cxn modelId="{99A3B80E-CC73-46FA-A5BB-12DCC44FF73F}" srcId="{FD69DCFB-294A-4458-AF61-862F427AAA9A}" destId="{A5E9708F-4F21-4E2B-8A1D-0E0D768B80EA}" srcOrd="0" destOrd="0" parTransId="{26696E3A-BD5C-4319-9E6B-BF5492B6411C}" sibTransId="{044D078A-B00E-4BFE-8570-9F673CC0A053}"/>
    <dgm:cxn modelId="{1171490F-4DB4-4DB7-BD78-7CCCC8B4D7AF}" type="presOf" srcId="{FEA50905-43A2-40A4-8B62-36B5B02E3797}" destId="{AA594B54-92F2-4EC6-A514-AA52394995BF}" srcOrd="0" destOrd="0" presId="urn:diagrams.loki3.com/BracketList"/>
    <dgm:cxn modelId="{0967991C-384C-401C-ABC1-22F4C4AA48E5}" srcId="{D76F635B-CBDD-4BF0-9645-492AC4F5F935}" destId="{928B9813-976B-48D8-BB26-BFF57E8B8C78}" srcOrd="2" destOrd="0" parTransId="{328C09B0-68D6-4123-8D61-D53B0AA23FE6}" sibTransId="{8115B12B-C0E9-45DC-8A0A-60F2DF04EA4D}"/>
    <dgm:cxn modelId="{61FB6D3E-B7CB-4B1B-9595-D5E559077377}" srcId="{D76F635B-CBDD-4BF0-9645-492AC4F5F935}" destId="{9F9D6C98-D22F-4633-BD74-5D78FC12D44E}" srcOrd="1" destOrd="0" parTransId="{5296BED3-AFE4-4FDC-815C-5A46D253A796}" sibTransId="{6B1E9ADD-FEE8-41B5-85D2-D8A34C4DC849}"/>
    <dgm:cxn modelId="{E07FBB70-8BBC-461A-B084-B132FADD486A}" srcId="{FEA50905-43A2-40A4-8B62-36B5B02E3797}" destId="{FD69DCFB-294A-4458-AF61-862F427AAA9A}" srcOrd="0" destOrd="0" parTransId="{99585F08-440D-4DD2-A47E-36420337ED62}" sibTransId="{AC98EC94-AC6E-42C8-AB78-C99618C2FDD0}"/>
    <dgm:cxn modelId="{657FF170-BCE2-44ED-BBBA-8B55B8EE22DA}" srcId="{A5E9708F-4F21-4E2B-8A1D-0E0D768B80EA}" destId="{73C2B827-586D-4CED-8A80-938E15950835}" srcOrd="1" destOrd="0" parTransId="{F7968618-61BB-4AE6-BB5E-CAE04471C9BB}" sibTransId="{F3E584E3-1502-4947-A91E-8A407E137481}"/>
    <dgm:cxn modelId="{19885E74-2607-4049-8FD3-453180AF4D11}" type="presOf" srcId="{29733F71-7B83-4251-8241-727732CE7918}" destId="{85B7C474-02DC-4FB6-9E82-F4D574D8C2D6}" srcOrd="0" destOrd="1" presId="urn:diagrams.loki3.com/BracketList"/>
    <dgm:cxn modelId="{E270FA75-F0B8-42BF-995C-1088D9838DB2}" type="presOf" srcId="{CE397E37-EF46-4B5E-A216-9513375A66FF}" destId="{363EF334-5047-4032-BD54-C74A8D3C1409}" srcOrd="0" destOrd="3" presId="urn:diagrams.loki3.com/BracketList"/>
    <dgm:cxn modelId="{911C1B56-CE03-41FA-813E-1B3C94843EF9}" type="presOf" srcId="{A350DF8B-FB68-4247-907F-F0D246C1F44D}" destId="{363EF334-5047-4032-BD54-C74A8D3C1409}" srcOrd="0" destOrd="0" presId="urn:diagrams.loki3.com/BracketList"/>
    <dgm:cxn modelId="{FCEEAC78-6301-4C96-8F25-F4AFDE5BD4C2}" srcId="{D76F635B-CBDD-4BF0-9645-492AC4F5F935}" destId="{5239961C-D6DA-4C14-A1F4-C378BFE6C1E1}" srcOrd="4" destOrd="0" parTransId="{856ACC34-88EB-43D3-8A6B-CE8BCDBD25CA}" sibTransId="{1710D4A2-15A6-4AE8-8887-4A360C63FAFB}"/>
    <dgm:cxn modelId="{F7325C59-BA89-44F1-A4EB-407546FC9F77}" type="presOf" srcId="{5239961C-D6DA-4C14-A1F4-C378BFE6C1E1}" destId="{363EF334-5047-4032-BD54-C74A8D3C1409}" srcOrd="0" destOrd="4" presId="urn:diagrams.loki3.com/BracketList"/>
    <dgm:cxn modelId="{50DB7E8B-2778-4C81-86CA-3CD815DE0542}" type="presOf" srcId="{FD69DCFB-294A-4458-AF61-862F427AAA9A}" destId="{6C49AA9A-1A69-4627-9A9A-982630636B66}" srcOrd="0" destOrd="0" presId="urn:diagrams.loki3.com/BracketList"/>
    <dgm:cxn modelId="{D2196D99-79E5-43A5-8872-354794EA38B9}" type="presOf" srcId="{E89B6DEF-20EB-4E8F-9FBB-511CC8C79986}" destId="{85B7C474-02DC-4FB6-9E82-F4D574D8C2D6}" srcOrd="0" destOrd="3" presId="urn:diagrams.loki3.com/BracketList"/>
    <dgm:cxn modelId="{DDA9ABA8-6C45-4F89-979F-33F31E00D1D9}" type="presOf" srcId="{73C2B827-586D-4CED-8A80-938E15950835}" destId="{85B7C474-02DC-4FB6-9E82-F4D574D8C2D6}" srcOrd="0" destOrd="2" presId="urn:diagrams.loki3.com/BracketList"/>
    <dgm:cxn modelId="{0730DBBC-1B9D-4A28-A88F-556C480E46CA}" type="presOf" srcId="{D76F635B-CBDD-4BF0-9645-492AC4F5F935}" destId="{941E33B4-3FE1-4867-9FCB-82444300A664}" srcOrd="0" destOrd="0" presId="urn:diagrams.loki3.com/BracketList"/>
    <dgm:cxn modelId="{E245F1C5-79D3-43B1-9DF3-2CE900030177}" type="presOf" srcId="{9F9D6C98-D22F-4633-BD74-5D78FC12D44E}" destId="{363EF334-5047-4032-BD54-C74A8D3C1409}" srcOrd="0" destOrd="1" presId="urn:diagrams.loki3.com/BracketList"/>
    <dgm:cxn modelId="{66FF3DDC-E943-4263-80D8-1271AD3D7211}" srcId="{A5E9708F-4F21-4E2B-8A1D-0E0D768B80EA}" destId="{29733F71-7B83-4251-8241-727732CE7918}" srcOrd="0" destOrd="0" parTransId="{AB7C0D17-1BF5-4D29-9666-E42485A359CE}" sibTransId="{25FB8A51-7C49-4947-B3CD-75758DBCD69B}"/>
    <dgm:cxn modelId="{D5AA9EE0-F98A-421E-8C3A-885A6B324089}" srcId="{D76F635B-CBDD-4BF0-9645-492AC4F5F935}" destId="{CE397E37-EF46-4B5E-A216-9513375A66FF}" srcOrd="3" destOrd="0" parTransId="{F9C4FC56-7810-4D91-9082-A8DE5A876984}" sibTransId="{CECE7497-8FF6-4DC2-9686-154818EB5DBE}"/>
    <dgm:cxn modelId="{361274ED-9A2C-4D81-B185-574A9AD1E8CE}" type="presOf" srcId="{928B9813-976B-48D8-BB26-BFF57E8B8C78}" destId="{363EF334-5047-4032-BD54-C74A8D3C1409}" srcOrd="0" destOrd="2" presId="urn:diagrams.loki3.com/BracketList"/>
    <dgm:cxn modelId="{A578B0EE-55C2-46EF-8594-31D66257DD23}" srcId="{FEA50905-43A2-40A4-8B62-36B5B02E3797}" destId="{D76F635B-CBDD-4BF0-9645-492AC4F5F935}" srcOrd="1" destOrd="0" parTransId="{498A7A30-06FA-4777-B81A-78BDB2A0FF1C}" sibTransId="{5DE79E3C-7825-4B68-A057-BABF6C527CCF}"/>
    <dgm:cxn modelId="{DB711DFB-FAFA-42E7-A68E-062CFFABA7D7}" type="presOf" srcId="{A5E9708F-4F21-4E2B-8A1D-0E0D768B80EA}" destId="{85B7C474-02DC-4FB6-9E82-F4D574D8C2D6}" srcOrd="0" destOrd="0" presId="urn:diagrams.loki3.com/BracketList"/>
    <dgm:cxn modelId="{2A4E6EFD-0CDD-42C7-91A3-603726CD8264}" srcId="{D76F635B-CBDD-4BF0-9645-492AC4F5F935}" destId="{A350DF8B-FB68-4247-907F-F0D246C1F44D}" srcOrd="0" destOrd="0" parTransId="{C38F882B-E4EB-46D2-B04E-1F3F0387BE39}" sibTransId="{4ECDFD13-D365-4289-8FA5-4530DFA3C481}"/>
    <dgm:cxn modelId="{516C9CFE-0E29-4E08-AE34-8A53EBF1201E}" srcId="{FD69DCFB-294A-4458-AF61-862F427AAA9A}" destId="{E89B6DEF-20EB-4E8F-9FBB-511CC8C79986}" srcOrd="1" destOrd="0" parTransId="{61A539B7-E91E-4842-841E-C0DB1B49793B}" sibTransId="{A17A09C5-59A1-4E4C-9938-AA7A1F23CC44}"/>
    <dgm:cxn modelId="{26EF58BF-4238-408B-9AB1-8C5E129FCEC8}" type="presParOf" srcId="{AA594B54-92F2-4EC6-A514-AA52394995BF}" destId="{2C08B63D-D155-44DE-A5FD-F15231287071}" srcOrd="0" destOrd="0" presId="urn:diagrams.loki3.com/BracketList"/>
    <dgm:cxn modelId="{03208E85-615D-43DD-82B1-74DBB2CBB7CE}" type="presParOf" srcId="{2C08B63D-D155-44DE-A5FD-F15231287071}" destId="{6C49AA9A-1A69-4627-9A9A-982630636B66}" srcOrd="0" destOrd="0" presId="urn:diagrams.loki3.com/BracketList"/>
    <dgm:cxn modelId="{33B48AE4-D1A6-4E41-B627-20DF0101286C}" type="presParOf" srcId="{2C08B63D-D155-44DE-A5FD-F15231287071}" destId="{C275D88B-F413-435E-B4C1-4672E547158B}" srcOrd="1" destOrd="0" presId="urn:diagrams.loki3.com/BracketList"/>
    <dgm:cxn modelId="{04D00A82-B5BA-4799-ADE5-AE1FFAFDF6AA}" type="presParOf" srcId="{2C08B63D-D155-44DE-A5FD-F15231287071}" destId="{1F491C77-2A0A-4518-9739-F55148077B6B}" srcOrd="2" destOrd="0" presId="urn:diagrams.loki3.com/BracketList"/>
    <dgm:cxn modelId="{177EA9EF-9903-4BDD-A344-CEFAF32B3ED5}" type="presParOf" srcId="{2C08B63D-D155-44DE-A5FD-F15231287071}" destId="{85B7C474-02DC-4FB6-9E82-F4D574D8C2D6}" srcOrd="3" destOrd="0" presId="urn:diagrams.loki3.com/BracketList"/>
    <dgm:cxn modelId="{6140B1C0-9684-4E5D-9440-C4FDD5558288}" type="presParOf" srcId="{AA594B54-92F2-4EC6-A514-AA52394995BF}" destId="{C7686D7D-F715-4927-888D-CECF300B7978}" srcOrd="1" destOrd="0" presId="urn:diagrams.loki3.com/BracketList"/>
    <dgm:cxn modelId="{556DC51C-455D-4CFB-8FF2-28D01EE74EC3}" type="presParOf" srcId="{AA594B54-92F2-4EC6-A514-AA52394995BF}" destId="{E88428C1-1568-4BC8-9DB1-00D8FAEDB4A8}" srcOrd="2" destOrd="0" presId="urn:diagrams.loki3.com/BracketList"/>
    <dgm:cxn modelId="{39E3FCD5-F5CE-4FD6-850E-2FD4FCA76525}" type="presParOf" srcId="{E88428C1-1568-4BC8-9DB1-00D8FAEDB4A8}" destId="{941E33B4-3FE1-4867-9FCB-82444300A664}" srcOrd="0" destOrd="0" presId="urn:diagrams.loki3.com/BracketList"/>
    <dgm:cxn modelId="{66EF6773-9B96-4082-A928-3A136072B51E}" type="presParOf" srcId="{E88428C1-1568-4BC8-9DB1-00D8FAEDB4A8}" destId="{40CA1B4D-6136-4E01-881A-6F4F1476C3EE}" srcOrd="1" destOrd="0" presId="urn:diagrams.loki3.com/BracketList"/>
    <dgm:cxn modelId="{0D350189-5713-4705-9364-219838B4814E}" type="presParOf" srcId="{E88428C1-1568-4BC8-9DB1-00D8FAEDB4A8}" destId="{9A7B0084-0FD7-43F1-9848-CE8FB4FE3D3E}" srcOrd="2" destOrd="0" presId="urn:diagrams.loki3.com/BracketList"/>
    <dgm:cxn modelId="{59E275AD-B0C8-4E73-9CA7-2AA8907DE447}" type="presParOf" srcId="{E88428C1-1568-4BC8-9DB1-00D8FAEDB4A8}" destId="{363EF334-5047-4032-BD54-C74A8D3C1409}"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1CAE8B9A-E036-4E40-85FB-4735B66EF694}"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en-CH"/>
        </a:p>
      </dgm:t>
    </dgm:pt>
    <dgm:pt modelId="{D98E5366-8A9F-474B-900B-E3B6598F4552}">
      <dgm:prSet phldrT="[Text]"/>
      <dgm:spPr/>
      <dgm:t>
        <a:bodyPr/>
        <a:lstStyle/>
        <a:p>
          <a:r>
            <a:rPr lang="en-CH" dirty="0"/>
            <a:t>Elected officers</a:t>
          </a:r>
        </a:p>
      </dgm:t>
    </dgm:pt>
    <dgm:pt modelId="{7137BB9D-0C02-4270-937E-0BC0C953B710}" type="parTrans" cxnId="{F5145BE6-1B61-4EAF-9422-65FF285A6A8A}">
      <dgm:prSet/>
      <dgm:spPr/>
      <dgm:t>
        <a:bodyPr/>
        <a:lstStyle/>
        <a:p>
          <a:endParaRPr lang="en-CH"/>
        </a:p>
      </dgm:t>
    </dgm:pt>
    <dgm:pt modelId="{BA44AC95-F760-4B85-BCFB-F99FEB36E9E5}" type="sibTrans" cxnId="{F5145BE6-1B61-4EAF-9422-65FF285A6A8A}">
      <dgm:prSet/>
      <dgm:spPr/>
      <dgm:t>
        <a:bodyPr/>
        <a:lstStyle/>
        <a:p>
          <a:endParaRPr lang="en-CH"/>
        </a:p>
      </dgm:t>
    </dgm:pt>
    <dgm:pt modelId="{1586F219-45C4-4E48-A2D9-F6A352B5518C}">
      <dgm:prSet phldrT="[Text]"/>
      <dgm:spPr/>
      <dgm:t>
        <a:bodyPr/>
        <a:lstStyle/>
        <a:p>
          <a:pPr>
            <a:buNone/>
          </a:pPr>
          <a:r>
            <a:rPr lang="en-GB" b="0" i="0" u="none" dirty="0"/>
            <a:t>P/SERCOM</a:t>
          </a:r>
          <a:r>
            <a:rPr lang="en-US" b="0" i="0" u="none" dirty="0"/>
            <a:t> and 3 Vice-Presidents of SERCOM (VPs should be from different regions), </a:t>
          </a:r>
          <a:r>
            <a:rPr lang="en-GB" b="0" i="0" u="none" dirty="0"/>
            <a:t>who shall: </a:t>
          </a:r>
          <a:r>
            <a:rPr lang="en-US" b="0" i="0" dirty="0"/>
            <a:t>​</a:t>
          </a:r>
          <a:endParaRPr lang="en-CH" dirty="0"/>
        </a:p>
      </dgm:t>
    </dgm:pt>
    <dgm:pt modelId="{89509DE5-4195-462D-BFC6-C80BBE276A0B}" type="parTrans" cxnId="{9F6A0E94-FA83-41AB-8A1E-2E6D61D5AEC6}">
      <dgm:prSet/>
      <dgm:spPr/>
      <dgm:t>
        <a:bodyPr/>
        <a:lstStyle/>
        <a:p>
          <a:endParaRPr lang="en-CH"/>
        </a:p>
      </dgm:t>
    </dgm:pt>
    <dgm:pt modelId="{D04F8C26-CB20-49B6-AC16-F626EE358989}" type="sibTrans" cxnId="{9F6A0E94-FA83-41AB-8A1E-2E6D61D5AEC6}">
      <dgm:prSet/>
      <dgm:spPr/>
      <dgm:t>
        <a:bodyPr/>
        <a:lstStyle/>
        <a:p>
          <a:endParaRPr lang="en-CH"/>
        </a:p>
      </dgm:t>
    </dgm:pt>
    <dgm:pt modelId="{E3C1399B-D9EE-475F-9B98-46635DCAEE15}">
      <dgm:prSet phldrT="[Text]"/>
      <dgm:spPr/>
      <dgm:t>
        <a:bodyPr/>
        <a:lstStyle/>
        <a:p>
          <a:r>
            <a:rPr lang="en-CH" dirty="0"/>
            <a:t>Chairs of SCs</a:t>
          </a:r>
        </a:p>
      </dgm:t>
    </dgm:pt>
    <dgm:pt modelId="{C1A525D2-4683-4AD9-9CDD-5A4910C30469}" type="parTrans" cxnId="{C9B5C875-0BC0-42F7-9173-5A1A061F6EF7}">
      <dgm:prSet/>
      <dgm:spPr/>
      <dgm:t>
        <a:bodyPr/>
        <a:lstStyle/>
        <a:p>
          <a:endParaRPr lang="en-CH"/>
        </a:p>
      </dgm:t>
    </dgm:pt>
    <dgm:pt modelId="{76DC0F99-E0BF-4074-B684-3862A4AED2E8}" type="sibTrans" cxnId="{C9B5C875-0BC0-42F7-9173-5A1A061F6EF7}">
      <dgm:prSet/>
      <dgm:spPr/>
      <dgm:t>
        <a:bodyPr/>
        <a:lstStyle/>
        <a:p>
          <a:endParaRPr lang="en-CH"/>
        </a:p>
      </dgm:t>
    </dgm:pt>
    <dgm:pt modelId="{5D80136B-4695-4D8D-A5B6-46B3FDE7DDC3}">
      <dgm:prSet phldrT="[Text]"/>
      <dgm:spPr/>
      <dgm:t>
        <a:bodyPr/>
        <a:lstStyle/>
        <a:p>
          <a:pPr>
            <a:buFont typeface="+mj-lt"/>
            <a:buAutoNum type="alphaLcParenR"/>
          </a:pPr>
          <a:r>
            <a:rPr lang="fr-CH" b="0" i="0" u="none" dirty="0"/>
            <a:t>SC-AGR </a:t>
          </a:r>
          <a:r>
            <a:rPr lang="en-US" b="0" i="0" dirty="0"/>
            <a:t>​</a:t>
          </a:r>
          <a:endParaRPr lang="en-CH" dirty="0"/>
        </a:p>
      </dgm:t>
    </dgm:pt>
    <dgm:pt modelId="{7F2402A9-20C3-41AB-A759-F520D8C3E360}" type="parTrans" cxnId="{AA6ACE62-DD80-4E0F-8652-450E7680FA77}">
      <dgm:prSet/>
      <dgm:spPr/>
      <dgm:t>
        <a:bodyPr/>
        <a:lstStyle/>
        <a:p>
          <a:endParaRPr lang="en-CH"/>
        </a:p>
      </dgm:t>
    </dgm:pt>
    <dgm:pt modelId="{C2825C90-5E06-4B21-9213-4722BEC954FA}" type="sibTrans" cxnId="{AA6ACE62-DD80-4E0F-8652-450E7680FA77}">
      <dgm:prSet/>
      <dgm:spPr/>
      <dgm:t>
        <a:bodyPr/>
        <a:lstStyle/>
        <a:p>
          <a:endParaRPr lang="en-CH"/>
        </a:p>
      </dgm:t>
    </dgm:pt>
    <dgm:pt modelId="{FEF64ECC-936F-4ECE-AEC8-EE7582C64239}">
      <dgm:prSet phldrT="[Text]"/>
      <dgm:spPr/>
      <dgm:t>
        <a:bodyPr/>
        <a:lstStyle/>
        <a:p>
          <a:r>
            <a:rPr lang="en-US" b="1" i="0" u="none" dirty="0"/>
            <a:t>One representative from each of the six R</a:t>
          </a:r>
          <a:r>
            <a:rPr lang="en-CH" b="1" i="0" u="none" dirty="0"/>
            <a:t>A</a:t>
          </a:r>
          <a:r>
            <a:rPr lang="en-US" b="1" i="0" u="none" dirty="0"/>
            <a:t>s WGs/Committees on Services</a:t>
          </a:r>
          <a:endParaRPr lang="en-CH" dirty="0"/>
        </a:p>
      </dgm:t>
    </dgm:pt>
    <dgm:pt modelId="{DE17FB5B-CE6B-4197-B0D2-8AD5EA37D483}" type="parTrans" cxnId="{04F568A6-07BA-4BE8-BE12-E8CEB025EAA4}">
      <dgm:prSet/>
      <dgm:spPr/>
      <dgm:t>
        <a:bodyPr/>
        <a:lstStyle/>
        <a:p>
          <a:endParaRPr lang="en-CH"/>
        </a:p>
      </dgm:t>
    </dgm:pt>
    <dgm:pt modelId="{E2DC8CFD-BB99-40D9-A469-838B1DE76F86}" type="sibTrans" cxnId="{04F568A6-07BA-4BE8-BE12-E8CEB025EAA4}">
      <dgm:prSet/>
      <dgm:spPr/>
      <dgm:t>
        <a:bodyPr/>
        <a:lstStyle/>
        <a:p>
          <a:endParaRPr lang="en-CH"/>
        </a:p>
      </dgm:t>
    </dgm:pt>
    <dgm:pt modelId="{C1FE325F-5156-4D20-A0A7-D4CBEE760201}">
      <dgm:prSet phldrT="[Text]"/>
      <dgm:spPr/>
      <dgm:t>
        <a:bodyPr/>
        <a:lstStyle/>
        <a:p>
          <a:pPr>
            <a:buFont typeface="+mj-lt"/>
            <a:buAutoNum type="alphaLcParenR"/>
          </a:pPr>
          <a:r>
            <a:rPr lang="en-US" b="0" i="0" u="none" dirty="0"/>
            <a:t>RA I Committee on Services;</a:t>
          </a:r>
          <a:r>
            <a:rPr lang="en-US" b="0" i="0" dirty="0"/>
            <a:t>​</a:t>
          </a:r>
          <a:endParaRPr lang="en-CH" dirty="0"/>
        </a:p>
      </dgm:t>
    </dgm:pt>
    <dgm:pt modelId="{05182DF0-B3F8-4204-9C86-F183DC35C39A}" type="parTrans" cxnId="{DEC82FDF-899B-410E-A1BE-080A181441ED}">
      <dgm:prSet/>
      <dgm:spPr/>
      <dgm:t>
        <a:bodyPr/>
        <a:lstStyle/>
        <a:p>
          <a:endParaRPr lang="en-CH"/>
        </a:p>
      </dgm:t>
    </dgm:pt>
    <dgm:pt modelId="{41D2DAB1-8781-4EE6-BA5B-8BC67EAC94DF}" type="sibTrans" cxnId="{DEC82FDF-899B-410E-A1BE-080A181441ED}">
      <dgm:prSet/>
      <dgm:spPr/>
      <dgm:t>
        <a:bodyPr/>
        <a:lstStyle/>
        <a:p>
          <a:endParaRPr lang="en-CH"/>
        </a:p>
      </dgm:t>
    </dgm:pt>
    <dgm:pt modelId="{FCB172FA-19B9-447B-89B9-0CDA5D86FB2E}">
      <dgm:prSet/>
      <dgm:spPr/>
      <dgm:t>
        <a:bodyPr/>
        <a:lstStyle/>
        <a:p>
          <a:pPr>
            <a:buFont typeface="+mj-lt"/>
            <a:buAutoNum type="alphaLcParenR"/>
          </a:pPr>
          <a:r>
            <a:rPr lang="en-US" b="0" i="0" u="none" dirty="0"/>
            <a:t>Comprise at least one officer from a developing country;</a:t>
          </a:r>
          <a:r>
            <a:rPr lang="en-US" b="0" i="0" dirty="0"/>
            <a:t>​</a:t>
          </a:r>
        </a:p>
      </dgm:t>
    </dgm:pt>
    <dgm:pt modelId="{60D40B23-2A35-4647-A3E4-D6FD5C54A6CE}" type="parTrans" cxnId="{D529CDAA-836A-4F57-B5AD-1EAC6BF25782}">
      <dgm:prSet/>
      <dgm:spPr/>
      <dgm:t>
        <a:bodyPr/>
        <a:lstStyle/>
        <a:p>
          <a:endParaRPr lang="en-CH"/>
        </a:p>
      </dgm:t>
    </dgm:pt>
    <dgm:pt modelId="{873F7022-73C7-49AE-A8B4-406E7B7BD56D}" type="sibTrans" cxnId="{D529CDAA-836A-4F57-B5AD-1EAC6BF25782}">
      <dgm:prSet/>
      <dgm:spPr/>
      <dgm:t>
        <a:bodyPr/>
        <a:lstStyle/>
        <a:p>
          <a:endParaRPr lang="en-CH"/>
        </a:p>
      </dgm:t>
    </dgm:pt>
    <dgm:pt modelId="{83282C42-22C2-42AB-A508-4BC5B8737736}">
      <dgm:prSet/>
      <dgm:spPr/>
      <dgm:t>
        <a:bodyPr/>
        <a:lstStyle/>
        <a:p>
          <a:pPr>
            <a:buFont typeface="+mj-lt"/>
            <a:buAutoNum type="alphaLcParenR"/>
          </a:pPr>
          <a:r>
            <a:rPr lang="fr-CH" b="0" i="0" u="none" dirty="0"/>
            <a:t>SC-AVI</a:t>
          </a:r>
          <a:r>
            <a:rPr lang="en-US" b="0" i="0" dirty="0"/>
            <a:t>​</a:t>
          </a:r>
        </a:p>
      </dgm:t>
    </dgm:pt>
    <dgm:pt modelId="{1941F4DB-725C-47A3-96F6-1FBB8FE879F7}" type="parTrans" cxnId="{C894E584-6C38-40CA-AC34-793A340FDE6C}">
      <dgm:prSet/>
      <dgm:spPr/>
      <dgm:t>
        <a:bodyPr/>
        <a:lstStyle/>
        <a:p>
          <a:endParaRPr lang="en-CH"/>
        </a:p>
      </dgm:t>
    </dgm:pt>
    <dgm:pt modelId="{E2EF7816-0A10-4EBE-86C0-D39AB7DB383F}" type="sibTrans" cxnId="{C894E584-6C38-40CA-AC34-793A340FDE6C}">
      <dgm:prSet/>
      <dgm:spPr/>
      <dgm:t>
        <a:bodyPr/>
        <a:lstStyle/>
        <a:p>
          <a:endParaRPr lang="en-CH"/>
        </a:p>
      </dgm:t>
    </dgm:pt>
    <dgm:pt modelId="{05169AB6-84C4-43BC-8673-97BA21D9758A}">
      <dgm:prSet/>
      <dgm:spPr/>
      <dgm:t>
        <a:bodyPr/>
        <a:lstStyle/>
        <a:p>
          <a:pPr>
            <a:buFont typeface="+mj-lt"/>
            <a:buAutoNum type="alphaLcParenR"/>
          </a:pPr>
          <a:r>
            <a:rPr lang="fr-CH" b="0" i="0" u="none" dirty="0"/>
            <a:t>SC-CLI</a:t>
          </a:r>
          <a:r>
            <a:rPr lang="en-US" b="0" i="0" dirty="0"/>
            <a:t>​</a:t>
          </a:r>
        </a:p>
      </dgm:t>
    </dgm:pt>
    <dgm:pt modelId="{8136F0DA-FB8A-46E2-A134-46E50D26F935}" type="parTrans" cxnId="{1F3802AC-D5EC-4C81-A9FC-76EAF4800B00}">
      <dgm:prSet/>
      <dgm:spPr/>
      <dgm:t>
        <a:bodyPr/>
        <a:lstStyle/>
        <a:p>
          <a:endParaRPr lang="en-CH"/>
        </a:p>
      </dgm:t>
    </dgm:pt>
    <dgm:pt modelId="{D982F9B3-ED9C-4911-84F5-7D48FA73E720}" type="sibTrans" cxnId="{1F3802AC-D5EC-4C81-A9FC-76EAF4800B00}">
      <dgm:prSet/>
      <dgm:spPr/>
      <dgm:t>
        <a:bodyPr/>
        <a:lstStyle/>
        <a:p>
          <a:endParaRPr lang="en-CH"/>
        </a:p>
      </dgm:t>
    </dgm:pt>
    <dgm:pt modelId="{A1373CDF-CF4E-4572-BBFB-3B3872F6CC29}">
      <dgm:prSet/>
      <dgm:spPr/>
      <dgm:t>
        <a:bodyPr/>
        <a:lstStyle/>
        <a:p>
          <a:pPr>
            <a:buFont typeface="+mj-lt"/>
            <a:buAutoNum type="alphaLcParenR"/>
          </a:pPr>
          <a:r>
            <a:rPr lang="fr-CH" b="0" i="0" u="none" dirty="0"/>
            <a:t>SC-DRR</a:t>
          </a:r>
          <a:r>
            <a:rPr lang="en-US" b="0" i="0" dirty="0"/>
            <a:t>​</a:t>
          </a:r>
        </a:p>
      </dgm:t>
    </dgm:pt>
    <dgm:pt modelId="{61BAFC29-11B1-4B90-B410-5E63A84C4D09}" type="parTrans" cxnId="{C8A41330-97C2-461E-9973-2EC7F7EE8C7D}">
      <dgm:prSet/>
      <dgm:spPr/>
      <dgm:t>
        <a:bodyPr/>
        <a:lstStyle/>
        <a:p>
          <a:endParaRPr lang="en-CH"/>
        </a:p>
      </dgm:t>
    </dgm:pt>
    <dgm:pt modelId="{48B687AD-502E-4BC1-80AF-B62642F561E8}" type="sibTrans" cxnId="{C8A41330-97C2-461E-9973-2EC7F7EE8C7D}">
      <dgm:prSet/>
      <dgm:spPr/>
      <dgm:t>
        <a:bodyPr/>
        <a:lstStyle/>
        <a:p>
          <a:endParaRPr lang="en-CH"/>
        </a:p>
      </dgm:t>
    </dgm:pt>
    <dgm:pt modelId="{684F53C4-25DA-4045-B8DD-1C674B3B86CC}">
      <dgm:prSet/>
      <dgm:spPr/>
      <dgm:t>
        <a:bodyPr/>
        <a:lstStyle/>
        <a:p>
          <a:pPr>
            <a:buFont typeface="+mj-lt"/>
            <a:buAutoNum type="alphaLcParenR"/>
          </a:pPr>
          <a:r>
            <a:rPr lang="fr-CH" b="0" i="0" u="none"/>
            <a:t>SC-HYD</a:t>
          </a:r>
          <a:r>
            <a:rPr lang="en-US" b="0" i="0"/>
            <a:t>​</a:t>
          </a:r>
        </a:p>
      </dgm:t>
    </dgm:pt>
    <dgm:pt modelId="{7F00ECE5-FD4C-4159-B5E4-B5CD655E365F}" type="parTrans" cxnId="{260BBE95-D8B9-4BAF-B125-4487BD7D7BD7}">
      <dgm:prSet/>
      <dgm:spPr/>
      <dgm:t>
        <a:bodyPr/>
        <a:lstStyle/>
        <a:p>
          <a:endParaRPr lang="en-CH"/>
        </a:p>
      </dgm:t>
    </dgm:pt>
    <dgm:pt modelId="{8FBB645C-636A-4B27-9F92-EE219486C123}" type="sibTrans" cxnId="{260BBE95-D8B9-4BAF-B125-4487BD7D7BD7}">
      <dgm:prSet/>
      <dgm:spPr/>
      <dgm:t>
        <a:bodyPr/>
        <a:lstStyle/>
        <a:p>
          <a:endParaRPr lang="en-CH"/>
        </a:p>
      </dgm:t>
    </dgm:pt>
    <dgm:pt modelId="{4B97479A-C25F-4615-A095-B32C85590B12}">
      <dgm:prSet/>
      <dgm:spPr/>
      <dgm:t>
        <a:bodyPr/>
        <a:lstStyle/>
        <a:p>
          <a:pPr>
            <a:buFont typeface="+mj-lt"/>
            <a:buAutoNum type="alphaLcParenR"/>
          </a:pPr>
          <a:r>
            <a:rPr lang="fr-CH" b="0" i="0" u="none" dirty="0"/>
            <a:t>SC-MMO</a:t>
          </a:r>
          <a:r>
            <a:rPr lang="en-US" b="0" i="0" dirty="0"/>
            <a:t>​</a:t>
          </a:r>
        </a:p>
      </dgm:t>
    </dgm:pt>
    <dgm:pt modelId="{AB63F4BD-DF03-4F44-8CEC-45EB1B9682F0}" type="parTrans" cxnId="{FC7AB5B0-993D-4C27-B0BA-80910D128E06}">
      <dgm:prSet/>
      <dgm:spPr/>
      <dgm:t>
        <a:bodyPr/>
        <a:lstStyle/>
        <a:p>
          <a:endParaRPr lang="en-CH"/>
        </a:p>
      </dgm:t>
    </dgm:pt>
    <dgm:pt modelId="{CCAED5F1-DDB4-4B1E-B5D0-EC41A1302913}" type="sibTrans" cxnId="{FC7AB5B0-993D-4C27-B0BA-80910D128E06}">
      <dgm:prSet/>
      <dgm:spPr/>
      <dgm:t>
        <a:bodyPr/>
        <a:lstStyle/>
        <a:p>
          <a:endParaRPr lang="en-CH"/>
        </a:p>
      </dgm:t>
    </dgm:pt>
    <dgm:pt modelId="{9A2A1529-A195-4F26-93E7-F7FB3874446D}">
      <dgm:prSet/>
      <dgm:spPr/>
      <dgm:t>
        <a:bodyPr/>
        <a:lstStyle/>
        <a:p>
          <a:pPr>
            <a:buFont typeface="+mj-lt"/>
            <a:buAutoNum type="alphaLcParenR"/>
          </a:pPr>
          <a:r>
            <a:rPr lang="en-US" b="0" i="0" u="none" dirty="0"/>
            <a:t>RA II Working Group on Services;</a:t>
          </a:r>
          <a:r>
            <a:rPr lang="en-US" b="0" i="0" dirty="0"/>
            <a:t>​</a:t>
          </a:r>
        </a:p>
      </dgm:t>
    </dgm:pt>
    <dgm:pt modelId="{022171A8-03E2-43BB-A5E2-374280F3D021}" type="parTrans" cxnId="{3B1D690D-CFFF-4E99-B0EE-C7BA1C7473F6}">
      <dgm:prSet/>
      <dgm:spPr/>
      <dgm:t>
        <a:bodyPr/>
        <a:lstStyle/>
        <a:p>
          <a:endParaRPr lang="en-CH"/>
        </a:p>
      </dgm:t>
    </dgm:pt>
    <dgm:pt modelId="{B8DE087D-8869-4623-AA45-4022531BA2B3}" type="sibTrans" cxnId="{3B1D690D-CFFF-4E99-B0EE-C7BA1C7473F6}">
      <dgm:prSet/>
      <dgm:spPr/>
      <dgm:t>
        <a:bodyPr/>
        <a:lstStyle/>
        <a:p>
          <a:endParaRPr lang="en-CH"/>
        </a:p>
      </dgm:t>
    </dgm:pt>
    <dgm:pt modelId="{3F474274-E0B4-4F33-BE4E-AAD23293556D}">
      <dgm:prSet/>
      <dgm:spPr/>
      <dgm:t>
        <a:bodyPr/>
        <a:lstStyle/>
        <a:p>
          <a:pPr>
            <a:buFont typeface="+mj-lt"/>
            <a:buAutoNum type="alphaLcParenR"/>
          </a:pPr>
          <a:r>
            <a:rPr lang="en-US" b="0" i="0" u="none" dirty="0"/>
            <a:t>RA III Working Group on Services/Working Group on Weather and Climate/Working Group on Hydrology and Water Resources;</a:t>
          </a:r>
          <a:r>
            <a:rPr lang="en-US" b="0" i="0" dirty="0"/>
            <a:t>​</a:t>
          </a:r>
        </a:p>
      </dgm:t>
    </dgm:pt>
    <dgm:pt modelId="{5CCAB131-E917-452B-B94F-E1BF21D611B4}" type="parTrans" cxnId="{F6F97297-F035-4044-B03A-63974BCF6922}">
      <dgm:prSet/>
      <dgm:spPr/>
      <dgm:t>
        <a:bodyPr/>
        <a:lstStyle/>
        <a:p>
          <a:endParaRPr lang="en-CH"/>
        </a:p>
      </dgm:t>
    </dgm:pt>
    <dgm:pt modelId="{83FF7450-2D0E-4D82-9EA4-CC4EED66E56D}" type="sibTrans" cxnId="{F6F97297-F035-4044-B03A-63974BCF6922}">
      <dgm:prSet/>
      <dgm:spPr/>
      <dgm:t>
        <a:bodyPr/>
        <a:lstStyle/>
        <a:p>
          <a:endParaRPr lang="en-CH"/>
        </a:p>
      </dgm:t>
    </dgm:pt>
    <dgm:pt modelId="{7717A73F-25EF-474A-A088-5350F8ABCCF7}">
      <dgm:prSet/>
      <dgm:spPr/>
      <dgm:t>
        <a:bodyPr/>
        <a:lstStyle/>
        <a:p>
          <a:pPr>
            <a:buFont typeface="+mj-lt"/>
            <a:buAutoNum type="alphaLcParenR"/>
          </a:pPr>
          <a:r>
            <a:rPr lang="en-US" b="0" i="0" u="none" dirty="0"/>
            <a:t>RA IV Services Committee/RA IV Hurricane Committee;</a:t>
          </a:r>
          <a:r>
            <a:rPr lang="en-US" b="0" i="0" dirty="0"/>
            <a:t>​</a:t>
          </a:r>
        </a:p>
      </dgm:t>
    </dgm:pt>
    <dgm:pt modelId="{C1E2992C-C1DA-4EC3-8336-A866EFEBAC78}" type="parTrans" cxnId="{1A01CA60-1B9D-4A85-951F-33E996B7E456}">
      <dgm:prSet/>
      <dgm:spPr/>
      <dgm:t>
        <a:bodyPr/>
        <a:lstStyle/>
        <a:p>
          <a:endParaRPr lang="en-CH"/>
        </a:p>
      </dgm:t>
    </dgm:pt>
    <dgm:pt modelId="{AD3CFFC3-659E-4878-B9A0-84CBB0A4FAAD}" type="sibTrans" cxnId="{1A01CA60-1B9D-4A85-951F-33E996B7E456}">
      <dgm:prSet/>
      <dgm:spPr/>
      <dgm:t>
        <a:bodyPr/>
        <a:lstStyle/>
        <a:p>
          <a:endParaRPr lang="en-CH"/>
        </a:p>
      </dgm:t>
    </dgm:pt>
    <dgm:pt modelId="{87695A30-D60D-4D56-8E20-AD1A1ADDEE09}">
      <dgm:prSet/>
      <dgm:spPr/>
      <dgm:t>
        <a:bodyPr/>
        <a:lstStyle/>
        <a:p>
          <a:pPr>
            <a:buFont typeface="+mj-lt"/>
            <a:buAutoNum type="alphaLcParenR"/>
          </a:pPr>
          <a:r>
            <a:rPr lang="en-US" b="0" i="0" u="none" dirty="0"/>
            <a:t>RA V Working Group Services/Working Group Hydrology and Water Resources/Tropical Cyclone Committee;</a:t>
          </a:r>
          <a:r>
            <a:rPr lang="en-US" b="0" i="0" dirty="0"/>
            <a:t>​</a:t>
          </a:r>
        </a:p>
      </dgm:t>
    </dgm:pt>
    <dgm:pt modelId="{ECB76D4B-3BB3-4C02-A517-197D68BEA4B1}" type="parTrans" cxnId="{4CB43303-F958-4634-9F14-ABF9A3644962}">
      <dgm:prSet/>
      <dgm:spPr/>
      <dgm:t>
        <a:bodyPr/>
        <a:lstStyle/>
        <a:p>
          <a:endParaRPr lang="en-CH"/>
        </a:p>
      </dgm:t>
    </dgm:pt>
    <dgm:pt modelId="{DFD6F37B-2723-4988-A137-B4E3BF3483E0}" type="sibTrans" cxnId="{4CB43303-F958-4634-9F14-ABF9A3644962}">
      <dgm:prSet/>
      <dgm:spPr/>
      <dgm:t>
        <a:bodyPr/>
        <a:lstStyle/>
        <a:p>
          <a:endParaRPr lang="en-CH"/>
        </a:p>
      </dgm:t>
    </dgm:pt>
    <dgm:pt modelId="{ACABC149-2825-41BB-A6D5-7CCFBC722B71}">
      <dgm:prSet/>
      <dgm:spPr/>
      <dgm:t>
        <a:bodyPr/>
        <a:lstStyle/>
        <a:p>
          <a:pPr>
            <a:buFont typeface="+mj-lt"/>
            <a:buAutoNum type="alphaLcParenR"/>
          </a:pPr>
          <a:r>
            <a:rPr lang="en-US" b="0" i="0" u="none" dirty="0"/>
            <a:t>RA VI Working Group for Weather, Climate, Water and Related Environmental Services and Applications.</a:t>
          </a:r>
          <a:r>
            <a:rPr lang="en-US" b="0" i="0" dirty="0"/>
            <a:t>​</a:t>
          </a:r>
        </a:p>
      </dgm:t>
    </dgm:pt>
    <dgm:pt modelId="{0FC38DDA-5B15-4A97-B9CE-9EB0F95DC0E3}" type="parTrans" cxnId="{E8053B98-CB2F-4D3A-B7AA-52E51D22143A}">
      <dgm:prSet/>
      <dgm:spPr/>
      <dgm:t>
        <a:bodyPr/>
        <a:lstStyle/>
        <a:p>
          <a:endParaRPr lang="en-CH"/>
        </a:p>
      </dgm:t>
    </dgm:pt>
    <dgm:pt modelId="{66E5B323-B75F-4165-A5DC-4715CCCC520D}" type="sibTrans" cxnId="{E8053B98-CB2F-4D3A-B7AA-52E51D22143A}">
      <dgm:prSet/>
      <dgm:spPr/>
      <dgm:t>
        <a:bodyPr/>
        <a:lstStyle/>
        <a:p>
          <a:endParaRPr lang="en-CH"/>
        </a:p>
      </dgm:t>
    </dgm:pt>
    <dgm:pt modelId="{3BCF31B1-2F91-4CD4-8965-23260473698A}">
      <dgm:prSet/>
      <dgm:spPr/>
      <dgm:t>
        <a:bodyPr/>
        <a:lstStyle/>
        <a:p>
          <a:pPr>
            <a:buFont typeface="+mj-lt"/>
            <a:buAutoNum type="alphaLcParenR"/>
          </a:pPr>
          <a:r>
            <a:rPr lang="en-US" b="0" i="0" u="none" dirty="0"/>
            <a:t>Include due considerations of gender balance; </a:t>
          </a:r>
          <a:r>
            <a:rPr lang="en-US" b="0" i="0" dirty="0"/>
            <a:t>​</a:t>
          </a:r>
        </a:p>
      </dgm:t>
    </dgm:pt>
    <dgm:pt modelId="{7AB3CDE2-0B04-4214-95F3-48112D8C1274}" type="parTrans" cxnId="{991DE329-005A-4A76-AA2D-CA93864CF07B}">
      <dgm:prSet/>
      <dgm:spPr/>
      <dgm:t>
        <a:bodyPr/>
        <a:lstStyle/>
        <a:p>
          <a:endParaRPr lang="en-CH"/>
        </a:p>
      </dgm:t>
    </dgm:pt>
    <dgm:pt modelId="{9265893B-FF88-4673-9640-E0E691E74A9A}" type="sibTrans" cxnId="{991DE329-005A-4A76-AA2D-CA93864CF07B}">
      <dgm:prSet/>
      <dgm:spPr/>
      <dgm:t>
        <a:bodyPr/>
        <a:lstStyle/>
        <a:p>
          <a:endParaRPr lang="en-CH"/>
        </a:p>
      </dgm:t>
    </dgm:pt>
    <dgm:pt modelId="{F9049285-8F10-4F82-86CE-9A988F56468E}">
      <dgm:prSet/>
      <dgm:spPr/>
      <dgm:t>
        <a:bodyPr/>
        <a:lstStyle/>
        <a:p>
          <a:pPr>
            <a:buFont typeface="+mj-lt"/>
            <a:buAutoNum type="alphaLcParenR"/>
          </a:pPr>
          <a:r>
            <a:rPr lang="en-US" b="0" i="0" u="none" dirty="0"/>
            <a:t>I</a:t>
          </a:r>
          <a:r>
            <a:rPr lang="en-GB" b="0" i="0" u="none" dirty="0" err="1"/>
            <a:t>nclude</a:t>
          </a:r>
          <a:r>
            <a:rPr lang="en-GB" b="0" i="0" u="none" dirty="0"/>
            <a:t> due considerations of representation from the different scientific and technical fields described in the terms of reference of the commission; </a:t>
          </a:r>
          <a:r>
            <a:rPr lang="en-US" b="0" i="0" dirty="0"/>
            <a:t>​</a:t>
          </a:r>
        </a:p>
      </dgm:t>
    </dgm:pt>
    <dgm:pt modelId="{712A1CC4-F878-4AE8-91DA-2F7F7A956B28}" type="parTrans" cxnId="{FC131B7D-E772-416E-B426-913DE18CAE71}">
      <dgm:prSet/>
      <dgm:spPr/>
      <dgm:t>
        <a:bodyPr/>
        <a:lstStyle/>
        <a:p>
          <a:endParaRPr lang="en-CH"/>
        </a:p>
      </dgm:t>
    </dgm:pt>
    <dgm:pt modelId="{B6E2F6D8-28F3-4C5F-ACA4-AE6E3731D80B}" type="sibTrans" cxnId="{FC131B7D-E772-416E-B426-913DE18CAE71}">
      <dgm:prSet/>
      <dgm:spPr/>
      <dgm:t>
        <a:bodyPr/>
        <a:lstStyle/>
        <a:p>
          <a:endParaRPr lang="en-CH"/>
        </a:p>
      </dgm:t>
    </dgm:pt>
    <dgm:pt modelId="{2E92F3B5-DF01-42E7-B056-E64A78549A32}">
      <dgm:prSet/>
      <dgm:spPr/>
      <dgm:t>
        <a:bodyPr/>
        <a:lstStyle/>
        <a:p>
          <a:pPr>
            <a:buFont typeface="+mj-lt"/>
            <a:buAutoNum type="alphaLcParenR"/>
          </a:pPr>
          <a:r>
            <a:rPr lang="en-US" b="0" i="0" u="none" dirty="0"/>
            <a:t>N</a:t>
          </a:r>
          <a:r>
            <a:rPr lang="en-GB" b="0" i="0" u="none" dirty="0" err="1"/>
            <a:t>ot</a:t>
          </a:r>
          <a:r>
            <a:rPr lang="en-GB" b="0" i="0" u="none" dirty="0"/>
            <a:t> chair subsidiary bodies of the commission except in cases where a subsidiary body of the MG itself is established</a:t>
          </a:r>
          <a:r>
            <a:rPr lang="en-US" b="0" i="0" u="none" dirty="0"/>
            <a:t>.</a:t>
          </a:r>
          <a:r>
            <a:rPr lang="en-US" b="0" i="0" dirty="0"/>
            <a:t>​</a:t>
          </a:r>
        </a:p>
      </dgm:t>
    </dgm:pt>
    <dgm:pt modelId="{75D2091D-88A6-4CF5-9584-2FA51B52184B}" type="parTrans" cxnId="{8EA09A96-E774-4D60-94A1-C3291E83F966}">
      <dgm:prSet/>
      <dgm:spPr/>
      <dgm:t>
        <a:bodyPr/>
        <a:lstStyle/>
        <a:p>
          <a:endParaRPr lang="en-CH"/>
        </a:p>
      </dgm:t>
    </dgm:pt>
    <dgm:pt modelId="{0AA2C2D6-DE6E-4307-88B8-BA0F4ADC5F1F}" type="sibTrans" cxnId="{8EA09A96-E774-4D60-94A1-C3291E83F966}">
      <dgm:prSet/>
      <dgm:spPr/>
      <dgm:t>
        <a:bodyPr/>
        <a:lstStyle/>
        <a:p>
          <a:endParaRPr lang="en-CH"/>
        </a:p>
      </dgm:t>
    </dgm:pt>
    <dgm:pt modelId="{67FA24AC-7D8C-49F1-80DC-56BF9D87AACF}">
      <dgm:prSet/>
      <dgm:spPr/>
      <dgm:t>
        <a:bodyPr/>
        <a:lstStyle/>
        <a:p>
          <a:pPr>
            <a:buFont typeface="+mj-lt"/>
            <a:buNone/>
          </a:pPr>
          <a:r>
            <a:rPr lang="en-US" b="0" i="0" dirty="0"/>
            <a:t>And should:</a:t>
          </a:r>
        </a:p>
      </dgm:t>
    </dgm:pt>
    <dgm:pt modelId="{53CA1ADC-161E-446E-8503-D6137D387F65}" type="parTrans" cxnId="{A148C750-CDA5-4C16-9271-268CD4F94C07}">
      <dgm:prSet/>
      <dgm:spPr/>
    </dgm:pt>
    <dgm:pt modelId="{BC3526D2-7F0F-471E-823C-53B3B0270E05}" type="sibTrans" cxnId="{A148C750-CDA5-4C16-9271-268CD4F94C07}">
      <dgm:prSet/>
      <dgm:spPr/>
    </dgm:pt>
    <dgm:pt modelId="{8C25E13F-6B94-48EB-B3AC-FBD50D21DD84}" type="pres">
      <dgm:prSet presAssocID="{1CAE8B9A-E036-4E40-85FB-4735B66EF694}" presName="Name0" presStyleCnt="0">
        <dgm:presLayoutVars>
          <dgm:dir/>
          <dgm:animLvl val="lvl"/>
          <dgm:resizeHandles val="exact"/>
        </dgm:presLayoutVars>
      </dgm:prSet>
      <dgm:spPr/>
    </dgm:pt>
    <dgm:pt modelId="{8F0A909C-994D-4D0C-84C8-F2499FC49894}" type="pres">
      <dgm:prSet presAssocID="{D98E5366-8A9F-474B-900B-E3B6598F4552}" presName="composite" presStyleCnt="0"/>
      <dgm:spPr/>
    </dgm:pt>
    <dgm:pt modelId="{0830568D-3646-42A9-88C7-2B176C160B98}" type="pres">
      <dgm:prSet presAssocID="{D98E5366-8A9F-474B-900B-E3B6598F4552}" presName="parTx" presStyleLbl="alignNode1" presStyleIdx="0" presStyleCnt="3">
        <dgm:presLayoutVars>
          <dgm:chMax val="0"/>
          <dgm:chPref val="0"/>
          <dgm:bulletEnabled val="1"/>
        </dgm:presLayoutVars>
      </dgm:prSet>
      <dgm:spPr/>
    </dgm:pt>
    <dgm:pt modelId="{E934B627-42F9-49D3-8FAD-C5BD16DEFE29}" type="pres">
      <dgm:prSet presAssocID="{D98E5366-8A9F-474B-900B-E3B6598F4552}" presName="desTx" presStyleLbl="alignAccFollowNode1" presStyleIdx="0" presStyleCnt="3">
        <dgm:presLayoutVars>
          <dgm:bulletEnabled val="1"/>
        </dgm:presLayoutVars>
      </dgm:prSet>
      <dgm:spPr/>
    </dgm:pt>
    <dgm:pt modelId="{A775457D-F508-438B-9FD1-C48055A13D6B}" type="pres">
      <dgm:prSet presAssocID="{BA44AC95-F760-4B85-BCFB-F99FEB36E9E5}" presName="space" presStyleCnt="0"/>
      <dgm:spPr/>
    </dgm:pt>
    <dgm:pt modelId="{B3CFE3E9-124E-47BA-89D1-E97DAAAC5D06}" type="pres">
      <dgm:prSet presAssocID="{E3C1399B-D9EE-475F-9B98-46635DCAEE15}" presName="composite" presStyleCnt="0"/>
      <dgm:spPr/>
    </dgm:pt>
    <dgm:pt modelId="{604AA34D-1775-42B9-8D19-B375DBF6D152}" type="pres">
      <dgm:prSet presAssocID="{E3C1399B-D9EE-475F-9B98-46635DCAEE15}" presName="parTx" presStyleLbl="alignNode1" presStyleIdx="1" presStyleCnt="3" custScaleX="58445">
        <dgm:presLayoutVars>
          <dgm:chMax val="0"/>
          <dgm:chPref val="0"/>
          <dgm:bulletEnabled val="1"/>
        </dgm:presLayoutVars>
      </dgm:prSet>
      <dgm:spPr/>
    </dgm:pt>
    <dgm:pt modelId="{E0200336-AEEF-455C-AD3A-35134F036E23}" type="pres">
      <dgm:prSet presAssocID="{E3C1399B-D9EE-475F-9B98-46635DCAEE15}" presName="desTx" presStyleLbl="alignAccFollowNode1" presStyleIdx="1" presStyleCnt="3" custScaleX="58445">
        <dgm:presLayoutVars>
          <dgm:bulletEnabled val="1"/>
        </dgm:presLayoutVars>
      </dgm:prSet>
      <dgm:spPr/>
    </dgm:pt>
    <dgm:pt modelId="{C0543A17-78F5-4411-95A8-89BD4D921DF7}" type="pres">
      <dgm:prSet presAssocID="{76DC0F99-E0BF-4074-B684-3862A4AED2E8}" presName="space" presStyleCnt="0"/>
      <dgm:spPr/>
    </dgm:pt>
    <dgm:pt modelId="{D930E171-FCED-4A22-BFA3-DA9389BB3996}" type="pres">
      <dgm:prSet presAssocID="{FEF64ECC-936F-4ECE-AEC8-EE7582C64239}" presName="composite" presStyleCnt="0"/>
      <dgm:spPr/>
    </dgm:pt>
    <dgm:pt modelId="{936BFFA9-B31E-4356-BEE3-F3156A37EF03}" type="pres">
      <dgm:prSet presAssocID="{FEF64ECC-936F-4ECE-AEC8-EE7582C64239}" presName="parTx" presStyleLbl="alignNode1" presStyleIdx="2" presStyleCnt="3">
        <dgm:presLayoutVars>
          <dgm:chMax val="0"/>
          <dgm:chPref val="0"/>
          <dgm:bulletEnabled val="1"/>
        </dgm:presLayoutVars>
      </dgm:prSet>
      <dgm:spPr/>
    </dgm:pt>
    <dgm:pt modelId="{F0693CC1-7BAB-4604-BA0B-56E18CA2946C}" type="pres">
      <dgm:prSet presAssocID="{FEF64ECC-936F-4ECE-AEC8-EE7582C64239}" presName="desTx" presStyleLbl="alignAccFollowNode1" presStyleIdx="2" presStyleCnt="3" custLinFactNeighborX="195" custLinFactNeighborY="422">
        <dgm:presLayoutVars>
          <dgm:bulletEnabled val="1"/>
        </dgm:presLayoutVars>
      </dgm:prSet>
      <dgm:spPr/>
    </dgm:pt>
  </dgm:ptLst>
  <dgm:cxnLst>
    <dgm:cxn modelId="{4CB43303-F958-4634-9F14-ABF9A3644962}" srcId="{FEF64ECC-936F-4ECE-AEC8-EE7582C64239}" destId="{87695A30-D60D-4D56-8E20-AD1A1ADDEE09}" srcOrd="4" destOrd="0" parTransId="{ECB76D4B-3BB3-4C02-A517-197D68BEA4B1}" sibTransId="{DFD6F37B-2723-4988-A137-B4E3BF3483E0}"/>
    <dgm:cxn modelId="{3B1D690D-CFFF-4E99-B0EE-C7BA1C7473F6}" srcId="{FEF64ECC-936F-4ECE-AEC8-EE7582C64239}" destId="{9A2A1529-A195-4F26-93E7-F7FB3874446D}" srcOrd="1" destOrd="0" parTransId="{022171A8-03E2-43BB-A5E2-374280F3D021}" sibTransId="{B8DE087D-8869-4623-AA45-4022531BA2B3}"/>
    <dgm:cxn modelId="{234D6529-EB84-4890-909B-2291342C52D6}" type="presOf" srcId="{E3C1399B-D9EE-475F-9B98-46635DCAEE15}" destId="{604AA34D-1775-42B9-8D19-B375DBF6D152}" srcOrd="0" destOrd="0" presId="urn:microsoft.com/office/officeart/2005/8/layout/hList1"/>
    <dgm:cxn modelId="{991DE329-005A-4A76-AA2D-CA93864CF07B}" srcId="{D98E5366-8A9F-474B-900B-E3B6598F4552}" destId="{3BCF31B1-2F91-4CD4-8965-23260473698A}" srcOrd="2" destOrd="0" parTransId="{7AB3CDE2-0B04-4214-95F3-48112D8C1274}" sibTransId="{9265893B-FF88-4673-9640-E0E691E74A9A}"/>
    <dgm:cxn modelId="{C8A41330-97C2-461E-9973-2EC7F7EE8C7D}" srcId="{E3C1399B-D9EE-475F-9B98-46635DCAEE15}" destId="{A1373CDF-CF4E-4572-BBFB-3B3872F6CC29}" srcOrd="3" destOrd="0" parTransId="{61BAFC29-11B1-4B90-B410-5E63A84C4D09}" sibTransId="{48B687AD-502E-4BC1-80AF-B62642F561E8}"/>
    <dgm:cxn modelId="{952EBB5D-59D0-45E0-A065-BAE941CB59AD}" type="presOf" srcId="{83282C42-22C2-42AB-A508-4BC5B8737736}" destId="{E0200336-AEEF-455C-AD3A-35134F036E23}" srcOrd="0" destOrd="1" presId="urn:microsoft.com/office/officeart/2005/8/layout/hList1"/>
    <dgm:cxn modelId="{C033115E-3998-469D-847E-976AC3E74057}" type="presOf" srcId="{4B97479A-C25F-4615-A095-B32C85590B12}" destId="{E0200336-AEEF-455C-AD3A-35134F036E23}" srcOrd="0" destOrd="5" presId="urn:microsoft.com/office/officeart/2005/8/layout/hList1"/>
    <dgm:cxn modelId="{1A01CA60-1B9D-4A85-951F-33E996B7E456}" srcId="{FEF64ECC-936F-4ECE-AEC8-EE7582C64239}" destId="{7717A73F-25EF-474A-A088-5350F8ABCCF7}" srcOrd="3" destOrd="0" parTransId="{C1E2992C-C1DA-4EC3-8336-A866EFEBAC78}" sibTransId="{AD3CFFC3-659E-4878-B9A0-84CBB0A4FAAD}"/>
    <dgm:cxn modelId="{AA6ACE62-DD80-4E0F-8652-450E7680FA77}" srcId="{E3C1399B-D9EE-475F-9B98-46635DCAEE15}" destId="{5D80136B-4695-4D8D-A5B6-46B3FDE7DDC3}" srcOrd="0" destOrd="0" parTransId="{7F2402A9-20C3-41AB-A759-F520D8C3E360}" sibTransId="{C2825C90-5E06-4B21-9213-4722BEC954FA}"/>
    <dgm:cxn modelId="{68326B47-99AB-4552-ABD1-B228DDE9EA4F}" type="presOf" srcId="{1586F219-45C4-4E48-A2D9-F6A352B5518C}" destId="{E934B627-42F9-49D3-8FAD-C5BD16DEFE29}" srcOrd="0" destOrd="0" presId="urn:microsoft.com/office/officeart/2005/8/layout/hList1"/>
    <dgm:cxn modelId="{A148C750-CDA5-4C16-9271-268CD4F94C07}" srcId="{D98E5366-8A9F-474B-900B-E3B6598F4552}" destId="{67FA24AC-7D8C-49F1-80DC-56BF9D87AACF}" srcOrd="3" destOrd="0" parTransId="{53CA1ADC-161E-446E-8503-D6137D387F65}" sibTransId="{BC3526D2-7F0F-471E-823C-53B3B0270E05}"/>
    <dgm:cxn modelId="{5F39F072-1D61-4CE9-A1D0-52168F0648E2}" type="presOf" srcId="{5D80136B-4695-4D8D-A5B6-46B3FDE7DDC3}" destId="{E0200336-AEEF-455C-AD3A-35134F036E23}" srcOrd="0" destOrd="0" presId="urn:microsoft.com/office/officeart/2005/8/layout/hList1"/>
    <dgm:cxn modelId="{BEE07273-07D6-4359-AE25-B1150A836EB8}" type="presOf" srcId="{9A2A1529-A195-4F26-93E7-F7FB3874446D}" destId="{F0693CC1-7BAB-4604-BA0B-56E18CA2946C}" srcOrd="0" destOrd="1" presId="urn:microsoft.com/office/officeart/2005/8/layout/hList1"/>
    <dgm:cxn modelId="{5665AD73-E7D4-452A-9068-C02CD02E0457}" type="presOf" srcId="{C1FE325F-5156-4D20-A0A7-D4CBEE760201}" destId="{F0693CC1-7BAB-4604-BA0B-56E18CA2946C}" srcOrd="0" destOrd="0" presId="urn:microsoft.com/office/officeart/2005/8/layout/hList1"/>
    <dgm:cxn modelId="{C9B5C875-0BC0-42F7-9173-5A1A061F6EF7}" srcId="{1CAE8B9A-E036-4E40-85FB-4735B66EF694}" destId="{E3C1399B-D9EE-475F-9B98-46635DCAEE15}" srcOrd="1" destOrd="0" parTransId="{C1A525D2-4683-4AD9-9CDD-5A4910C30469}" sibTransId="{76DC0F99-E0BF-4074-B684-3862A4AED2E8}"/>
    <dgm:cxn modelId="{FC131B7D-E772-416E-B426-913DE18CAE71}" srcId="{D98E5366-8A9F-474B-900B-E3B6598F4552}" destId="{F9049285-8F10-4F82-86CE-9A988F56468E}" srcOrd="4" destOrd="0" parTransId="{712A1CC4-F878-4AE8-91DA-2F7F7A956B28}" sibTransId="{B6E2F6D8-28F3-4C5F-ACA4-AE6E3731D80B}"/>
    <dgm:cxn modelId="{C894E584-6C38-40CA-AC34-793A340FDE6C}" srcId="{E3C1399B-D9EE-475F-9B98-46635DCAEE15}" destId="{83282C42-22C2-42AB-A508-4BC5B8737736}" srcOrd="1" destOrd="0" parTransId="{1941F4DB-725C-47A3-96F6-1FBB8FE879F7}" sibTransId="{E2EF7816-0A10-4EBE-86C0-D39AB7DB383F}"/>
    <dgm:cxn modelId="{74B45C85-F4C1-4550-A069-DFCC25C5FEBF}" type="presOf" srcId="{7717A73F-25EF-474A-A088-5350F8ABCCF7}" destId="{F0693CC1-7BAB-4604-BA0B-56E18CA2946C}" srcOrd="0" destOrd="3" presId="urn:microsoft.com/office/officeart/2005/8/layout/hList1"/>
    <dgm:cxn modelId="{E67D728C-FBCD-4BDC-A708-7D9F13B8B24C}" type="presOf" srcId="{67FA24AC-7D8C-49F1-80DC-56BF9D87AACF}" destId="{E934B627-42F9-49D3-8FAD-C5BD16DEFE29}" srcOrd="0" destOrd="3" presId="urn:microsoft.com/office/officeart/2005/8/layout/hList1"/>
    <dgm:cxn modelId="{C77CB38F-F979-4230-8AD1-B2C8D208CC1E}" type="presOf" srcId="{FCB172FA-19B9-447B-89B9-0CDA5D86FB2E}" destId="{E934B627-42F9-49D3-8FAD-C5BD16DEFE29}" srcOrd="0" destOrd="1" presId="urn:microsoft.com/office/officeart/2005/8/layout/hList1"/>
    <dgm:cxn modelId="{A6F5C08F-0423-4F1F-9D5E-70168E987D5C}" type="presOf" srcId="{F9049285-8F10-4F82-86CE-9A988F56468E}" destId="{E934B627-42F9-49D3-8FAD-C5BD16DEFE29}" srcOrd="0" destOrd="4" presId="urn:microsoft.com/office/officeart/2005/8/layout/hList1"/>
    <dgm:cxn modelId="{B9E1B092-348F-425C-8050-BE0F10D0A3B4}" type="presOf" srcId="{2E92F3B5-DF01-42E7-B056-E64A78549A32}" destId="{E934B627-42F9-49D3-8FAD-C5BD16DEFE29}" srcOrd="0" destOrd="5" presId="urn:microsoft.com/office/officeart/2005/8/layout/hList1"/>
    <dgm:cxn modelId="{9F6A0E94-FA83-41AB-8A1E-2E6D61D5AEC6}" srcId="{D98E5366-8A9F-474B-900B-E3B6598F4552}" destId="{1586F219-45C4-4E48-A2D9-F6A352B5518C}" srcOrd="0" destOrd="0" parTransId="{89509DE5-4195-462D-BFC6-C80BBE276A0B}" sibTransId="{D04F8C26-CB20-49B6-AC16-F626EE358989}"/>
    <dgm:cxn modelId="{260BBE95-D8B9-4BAF-B125-4487BD7D7BD7}" srcId="{E3C1399B-D9EE-475F-9B98-46635DCAEE15}" destId="{684F53C4-25DA-4045-B8DD-1C674B3B86CC}" srcOrd="4" destOrd="0" parTransId="{7F00ECE5-FD4C-4159-B5E4-B5CD655E365F}" sibTransId="{8FBB645C-636A-4B27-9F92-EE219486C123}"/>
    <dgm:cxn modelId="{C200F895-6331-426F-BEAE-14EB289C8062}" type="presOf" srcId="{1CAE8B9A-E036-4E40-85FB-4735B66EF694}" destId="{8C25E13F-6B94-48EB-B3AC-FBD50D21DD84}" srcOrd="0" destOrd="0" presId="urn:microsoft.com/office/officeart/2005/8/layout/hList1"/>
    <dgm:cxn modelId="{8EA09A96-E774-4D60-94A1-C3291E83F966}" srcId="{D98E5366-8A9F-474B-900B-E3B6598F4552}" destId="{2E92F3B5-DF01-42E7-B056-E64A78549A32}" srcOrd="5" destOrd="0" parTransId="{75D2091D-88A6-4CF5-9584-2FA51B52184B}" sibTransId="{0AA2C2D6-DE6E-4307-88B8-BA0F4ADC5F1F}"/>
    <dgm:cxn modelId="{F6F97297-F035-4044-B03A-63974BCF6922}" srcId="{FEF64ECC-936F-4ECE-AEC8-EE7582C64239}" destId="{3F474274-E0B4-4F33-BE4E-AAD23293556D}" srcOrd="2" destOrd="0" parTransId="{5CCAB131-E917-452B-B94F-E1BF21D611B4}" sibTransId="{83FF7450-2D0E-4D82-9EA4-CC4EED66E56D}"/>
    <dgm:cxn modelId="{E8053B98-CB2F-4D3A-B7AA-52E51D22143A}" srcId="{FEF64ECC-936F-4ECE-AEC8-EE7582C64239}" destId="{ACABC149-2825-41BB-A6D5-7CCFBC722B71}" srcOrd="5" destOrd="0" parTransId="{0FC38DDA-5B15-4A97-B9CE-9EB0F95DC0E3}" sibTransId="{66E5B323-B75F-4165-A5DC-4715CCCC520D}"/>
    <dgm:cxn modelId="{31F247A5-38A8-45BB-8D0A-E9B30A67629D}" type="presOf" srcId="{FEF64ECC-936F-4ECE-AEC8-EE7582C64239}" destId="{936BFFA9-B31E-4356-BEE3-F3156A37EF03}" srcOrd="0" destOrd="0" presId="urn:microsoft.com/office/officeart/2005/8/layout/hList1"/>
    <dgm:cxn modelId="{04F568A6-07BA-4BE8-BE12-E8CEB025EAA4}" srcId="{1CAE8B9A-E036-4E40-85FB-4735B66EF694}" destId="{FEF64ECC-936F-4ECE-AEC8-EE7582C64239}" srcOrd="2" destOrd="0" parTransId="{DE17FB5B-CE6B-4197-B0D2-8AD5EA37D483}" sibTransId="{E2DC8CFD-BB99-40D9-A469-838B1DE76F86}"/>
    <dgm:cxn modelId="{D529CDAA-836A-4F57-B5AD-1EAC6BF25782}" srcId="{D98E5366-8A9F-474B-900B-E3B6598F4552}" destId="{FCB172FA-19B9-447B-89B9-0CDA5D86FB2E}" srcOrd="1" destOrd="0" parTransId="{60D40B23-2A35-4647-A3E4-D6FD5C54A6CE}" sibTransId="{873F7022-73C7-49AE-A8B4-406E7B7BD56D}"/>
    <dgm:cxn modelId="{1F3802AC-D5EC-4C81-A9FC-76EAF4800B00}" srcId="{E3C1399B-D9EE-475F-9B98-46635DCAEE15}" destId="{05169AB6-84C4-43BC-8673-97BA21D9758A}" srcOrd="2" destOrd="0" parTransId="{8136F0DA-FB8A-46E2-A134-46E50D26F935}" sibTransId="{D982F9B3-ED9C-4911-84F5-7D48FA73E720}"/>
    <dgm:cxn modelId="{27614BAE-43E3-41DB-8EBA-5ADC3E576F97}" type="presOf" srcId="{3F474274-E0B4-4F33-BE4E-AAD23293556D}" destId="{F0693CC1-7BAB-4604-BA0B-56E18CA2946C}" srcOrd="0" destOrd="2" presId="urn:microsoft.com/office/officeart/2005/8/layout/hList1"/>
    <dgm:cxn modelId="{FC7AB5B0-993D-4C27-B0BA-80910D128E06}" srcId="{E3C1399B-D9EE-475F-9B98-46635DCAEE15}" destId="{4B97479A-C25F-4615-A095-B32C85590B12}" srcOrd="5" destOrd="0" parTransId="{AB63F4BD-DF03-4F44-8CEC-45EB1B9682F0}" sibTransId="{CCAED5F1-DDB4-4B1E-B5D0-EC41A1302913}"/>
    <dgm:cxn modelId="{F2E246B8-6270-45FC-B152-48015F8ED20B}" type="presOf" srcId="{05169AB6-84C4-43BC-8673-97BA21D9758A}" destId="{E0200336-AEEF-455C-AD3A-35134F036E23}" srcOrd="0" destOrd="2" presId="urn:microsoft.com/office/officeart/2005/8/layout/hList1"/>
    <dgm:cxn modelId="{11FDD4BF-DF12-451B-88F2-3AB204DFAC35}" type="presOf" srcId="{684F53C4-25DA-4045-B8DD-1C674B3B86CC}" destId="{E0200336-AEEF-455C-AD3A-35134F036E23}" srcOrd="0" destOrd="4" presId="urn:microsoft.com/office/officeart/2005/8/layout/hList1"/>
    <dgm:cxn modelId="{578AF8C6-4426-45BF-B371-19634B6E2E26}" type="presOf" srcId="{A1373CDF-CF4E-4572-BBFB-3B3872F6CC29}" destId="{E0200336-AEEF-455C-AD3A-35134F036E23}" srcOrd="0" destOrd="3" presId="urn:microsoft.com/office/officeart/2005/8/layout/hList1"/>
    <dgm:cxn modelId="{8AE1DCD4-040E-49F6-93AC-F7782D507CB2}" type="presOf" srcId="{87695A30-D60D-4D56-8E20-AD1A1ADDEE09}" destId="{F0693CC1-7BAB-4604-BA0B-56E18CA2946C}" srcOrd="0" destOrd="4" presId="urn:microsoft.com/office/officeart/2005/8/layout/hList1"/>
    <dgm:cxn modelId="{DEC82FDF-899B-410E-A1BE-080A181441ED}" srcId="{FEF64ECC-936F-4ECE-AEC8-EE7582C64239}" destId="{C1FE325F-5156-4D20-A0A7-D4CBEE760201}" srcOrd="0" destOrd="0" parTransId="{05182DF0-B3F8-4204-9C86-F183DC35C39A}" sibTransId="{41D2DAB1-8781-4EE6-BA5B-8BC67EAC94DF}"/>
    <dgm:cxn modelId="{DB0A2BE1-2C2C-4730-8AEF-60AA32E029AC}" type="presOf" srcId="{D98E5366-8A9F-474B-900B-E3B6598F4552}" destId="{0830568D-3646-42A9-88C7-2B176C160B98}" srcOrd="0" destOrd="0" presId="urn:microsoft.com/office/officeart/2005/8/layout/hList1"/>
    <dgm:cxn modelId="{F5145BE6-1B61-4EAF-9422-65FF285A6A8A}" srcId="{1CAE8B9A-E036-4E40-85FB-4735B66EF694}" destId="{D98E5366-8A9F-474B-900B-E3B6598F4552}" srcOrd="0" destOrd="0" parTransId="{7137BB9D-0C02-4270-937E-0BC0C953B710}" sibTransId="{BA44AC95-F760-4B85-BCFB-F99FEB36E9E5}"/>
    <dgm:cxn modelId="{8DCE5CE9-CE2A-42CF-BFAA-A45336A51909}" type="presOf" srcId="{3BCF31B1-2F91-4CD4-8965-23260473698A}" destId="{E934B627-42F9-49D3-8FAD-C5BD16DEFE29}" srcOrd="0" destOrd="2" presId="urn:microsoft.com/office/officeart/2005/8/layout/hList1"/>
    <dgm:cxn modelId="{429554F7-05AE-4548-9DD4-AEF80B49CBCF}" type="presOf" srcId="{ACABC149-2825-41BB-A6D5-7CCFBC722B71}" destId="{F0693CC1-7BAB-4604-BA0B-56E18CA2946C}" srcOrd="0" destOrd="5" presId="urn:microsoft.com/office/officeart/2005/8/layout/hList1"/>
    <dgm:cxn modelId="{D1D1DE49-20F9-4DF5-AB61-5E9F958CF16E}" type="presParOf" srcId="{8C25E13F-6B94-48EB-B3AC-FBD50D21DD84}" destId="{8F0A909C-994D-4D0C-84C8-F2499FC49894}" srcOrd="0" destOrd="0" presId="urn:microsoft.com/office/officeart/2005/8/layout/hList1"/>
    <dgm:cxn modelId="{ACF75BCE-1DDB-40B8-9CBB-A9126D3C4476}" type="presParOf" srcId="{8F0A909C-994D-4D0C-84C8-F2499FC49894}" destId="{0830568D-3646-42A9-88C7-2B176C160B98}" srcOrd="0" destOrd="0" presId="urn:microsoft.com/office/officeart/2005/8/layout/hList1"/>
    <dgm:cxn modelId="{A2DDCF45-DF0E-4BA2-B388-871AD4692E66}" type="presParOf" srcId="{8F0A909C-994D-4D0C-84C8-F2499FC49894}" destId="{E934B627-42F9-49D3-8FAD-C5BD16DEFE29}" srcOrd="1" destOrd="0" presId="urn:microsoft.com/office/officeart/2005/8/layout/hList1"/>
    <dgm:cxn modelId="{02984C8A-6D5E-488C-BFCE-C7323F4D4C03}" type="presParOf" srcId="{8C25E13F-6B94-48EB-B3AC-FBD50D21DD84}" destId="{A775457D-F508-438B-9FD1-C48055A13D6B}" srcOrd="1" destOrd="0" presId="urn:microsoft.com/office/officeart/2005/8/layout/hList1"/>
    <dgm:cxn modelId="{09DA2A87-6C3F-4BD9-AE1C-553D85663162}" type="presParOf" srcId="{8C25E13F-6B94-48EB-B3AC-FBD50D21DD84}" destId="{B3CFE3E9-124E-47BA-89D1-E97DAAAC5D06}" srcOrd="2" destOrd="0" presId="urn:microsoft.com/office/officeart/2005/8/layout/hList1"/>
    <dgm:cxn modelId="{B526C699-1142-453D-B63C-AF53D6F83D29}" type="presParOf" srcId="{B3CFE3E9-124E-47BA-89D1-E97DAAAC5D06}" destId="{604AA34D-1775-42B9-8D19-B375DBF6D152}" srcOrd="0" destOrd="0" presId="urn:microsoft.com/office/officeart/2005/8/layout/hList1"/>
    <dgm:cxn modelId="{D7C4523F-4AC5-44A3-BD5D-B88F7C877416}" type="presParOf" srcId="{B3CFE3E9-124E-47BA-89D1-E97DAAAC5D06}" destId="{E0200336-AEEF-455C-AD3A-35134F036E23}" srcOrd="1" destOrd="0" presId="urn:microsoft.com/office/officeart/2005/8/layout/hList1"/>
    <dgm:cxn modelId="{91E78972-1332-470A-BE08-DBE2117D0E60}" type="presParOf" srcId="{8C25E13F-6B94-48EB-B3AC-FBD50D21DD84}" destId="{C0543A17-78F5-4411-95A8-89BD4D921DF7}" srcOrd="3" destOrd="0" presId="urn:microsoft.com/office/officeart/2005/8/layout/hList1"/>
    <dgm:cxn modelId="{96C39E94-BC92-416D-A74B-67517227F237}" type="presParOf" srcId="{8C25E13F-6B94-48EB-B3AC-FBD50D21DD84}" destId="{D930E171-FCED-4A22-BFA3-DA9389BB3996}" srcOrd="4" destOrd="0" presId="urn:microsoft.com/office/officeart/2005/8/layout/hList1"/>
    <dgm:cxn modelId="{332AE150-D535-4BB1-91B8-C4C3FB50CFDC}" type="presParOf" srcId="{D930E171-FCED-4A22-BFA3-DA9389BB3996}" destId="{936BFFA9-B31E-4356-BEE3-F3156A37EF03}" srcOrd="0" destOrd="0" presId="urn:microsoft.com/office/officeart/2005/8/layout/hList1"/>
    <dgm:cxn modelId="{E824A2AF-FA37-4C41-94DB-94B0834076F4}" type="presParOf" srcId="{D930E171-FCED-4A22-BFA3-DA9389BB3996}" destId="{F0693CC1-7BAB-4604-BA0B-56E18CA2946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9AA9A-1A69-4627-9A9A-982630636B66}">
      <dsp:nvSpPr>
        <dsp:cNvPr id="0" name=""/>
        <dsp:cNvSpPr/>
      </dsp:nvSpPr>
      <dsp:spPr>
        <a:xfrm>
          <a:off x="4911" y="1148590"/>
          <a:ext cx="2512284" cy="1004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marL="0" lvl="0" indent="0" algn="r" defTabSz="622300">
            <a:lnSpc>
              <a:spcPct val="90000"/>
            </a:lnSpc>
            <a:spcBef>
              <a:spcPct val="0"/>
            </a:spcBef>
            <a:spcAft>
              <a:spcPct val="35000"/>
            </a:spcAft>
            <a:buNone/>
          </a:pPr>
          <a:r>
            <a:rPr lang="en-US" sz="1400" b="1" kern="1200">
              <a:latin typeface="Arial" panose="020B0604020202020204" pitchFamily="34" charset="0"/>
              <a:cs typeface="Arial" panose="020B0604020202020204" pitchFamily="34" charset="0"/>
            </a:rPr>
            <a:t>Resolution 40 (Cg-19) - Measures to Foster Inclusive, Transparent and Environmentally Sustainable Governance</a:t>
          </a:r>
          <a:endParaRPr lang="en-CH" sz="1400" kern="1200" dirty="0"/>
        </a:p>
      </dsp:txBody>
      <dsp:txXfrm>
        <a:off x="4911" y="1148590"/>
        <a:ext cx="2512284" cy="1004850"/>
      </dsp:txXfrm>
    </dsp:sp>
    <dsp:sp modelId="{C275D88B-F413-435E-B4C1-4672E547158B}">
      <dsp:nvSpPr>
        <dsp:cNvPr id="0" name=""/>
        <dsp:cNvSpPr/>
      </dsp:nvSpPr>
      <dsp:spPr>
        <a:xfrm>
          <a:off x="2517196" y="143740"/>
          <a:ext cx="502456" cy="3014550"/>
        </a:xfrm>
        <a:prstGeom prst="leftBrace">
          <a:avLst>
            <a:gd name="adj1" fmla="val 35000"/>
            <a:gd name="adj2" fmla="val 50000"/>
          </a:avLst>
        </a:pr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5B7C474-02DC-4FB6-9E82-F4D574D8C2D6}">
      <dsp:nvSpPr>
        <dsp:cNvPr id="0" name=""/>
        <dsp:cNvSpPr/>
      </dsp:nvSpPr>
      <dsp:spPr>
        <a:xfrm>
          <a:off x="3220636" y="143740"/>
          <a:ext cx="6833414" cy="301455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114300" lvl="1" indent="0" algn="l" defTabSz="622300">
            <a:lnSpc>
              <a:spcPct val="90000"/>
            </a:lnSpc>
            <a:spcBef>
              <a:spcPct val="0"/>
            </a:spcBef>
            <a:spcAft>
              <a:spcPct val="15000"/>
            </a:spcAft>
            <a:buNone/>
          </a:pPr>
          <a:r>
            <a:rPr lang="en-US" sz="1400" b="1" kern="1200" dirty="0">
              <a:latin typeface="Arial" panose="020B0604020202020204" pitchFamily="34" charset="0"/>
              <a:cs typeface="Arial" panose="020B0604020202020204" pitchFamily="34" charset="0"/>
            </a:rPr>
            <a:t>Requests</a:t>
          </a:r>
          <a:r>
            <a:rPr lang="en-US" sz="1400" kern="1200" dirty="0">
              <a:latin typeface="Arial" panose="020B0604020202020204" pitchFamily="34" charset="0"/>
              <a:cs typeface="Arial" panose="020B0604020202020204" pitchFamily="34" charset="0"/>
            </a:rPr>
            <a:t>:</a:t>
          </a:r>
          <a:br>
            <a:rPr lang="en-CH" sz="1400" kern="1200" dirty="0">
              <a:latin typeface="Arial" panose="020B0604020202020204" pitchFamily="34" charset="0"/>
              <a:cs typeface="Arial" panose="020B0604020202020204" pitchFamily="34" charset="0"/>
            </a:rPr>
          </a:br>
          <a:endParaRPr lang="en-CH" sz="1400" kern="1200" dirty="0"/>
        </a:p>
        <a:p>
          <a:pPr marL="228600" lvl="2" indent="0" algn="l" defTabSz="622300">
            <a:lnSpc>
              <a:spcPct val="90000"/>
            </a:lnSpc>
            <a:spcBef>
              <a:spcPct val="0"/>
            </a:spcBef>
            <a:spcAft>
              <a:spcPct val="15000"/>
            </a:spcAft>
            <a:buFont typeface="+mj-lt"/>
            <a:buAutoNum type="arabicPeriod"/>
          </a:pPr>
          <a:r>
            <a:rPr lang="en-US" sz="1400" kern="1200" dirty="0">
              <a:latin typeface="Arial" panose="020B0604020202020204" pitchFamily="34" charset="0"/>
              <a:cs typeface="Arial" panose="020B0604020202020204" pitchFamily="34" charset="0"/>
            </a:rPr>
            <a:t>The Executive Council to revise the rules of procedure of the technical commissions, as suggested, to facilitate </a:t>
          </a:r>
          <a:r>
            <a:rPr lang="en-US" sz="1400" b="1" kern="1200" dirty="0">
              <a:latin typeface="Arial" panose="020B0604020202020204" pitchFamily="34" charset="0"/>
              <a:cs typeface="Arial" panose="020B0604020202020204" pitchFamily="34" charset="0"/>
            </a:rPr>
            <a:t>more balanced representation at the regional, gender as well as developmental level in leadership positions of the technical commissions and promote gender equality</a:t>
          </a:r>
          <a:r>
            <a:rPr lang="en-US" sz="1400" kern="1200" dirty="0">
              <a:latin typeface="Arial" panose="020B0604020202020204" pitchFamily="34" charset="0"/>
              <a:cs typeface="Arial" panose="020B0604020202020204" pitchFamily="34" charset="0"/>
            </a:rPr>
            <a:t>;</a:t>
          </a:r>
        </a:p>
        <a:p>
          <a:pPr marL="228600" lvl="2" indent="0" algn="l" defTabSz="622300">
            <a:lnSpc>
              <a:spcPct val="90000"/>
            </a:lnSpc>
            <a:spcBef>
              <a:spcPct val="0"/>
            </a:spcBef>
            <a:spcAft>
              <a:spcPct val="15000"/>
            </a:spcAft>
            <a:buFont typeface="+mj-lt"/>
            <a:buAutoNum type="arabicPeriod"/>
          </a:pPr>
          <a:r>
            <a:rPr lang="en-US" sz="1400" kern="1200" dirty="0">
              <a:latin typeface="Arial" panose="020B0604020202020204" pitchFamily="34" charset="0"/>
              <a:cs typeface="Arial" panose="020B0604020202020204" pitchFamily="34" charset="0"/>
            </a:rPr>
            <a:t>The technical commissions to adopt good practices, as per the guidance contained in document Cg-19/INF. 4.5(2a), to promote and facilitate a </a:t>
          </a:r>
          <a:r>
            <a:rPr lang="en-US" sz="1400" b="1" kern="1200" dirty="0">
              <a:latin typeface="Arial" panose="020B0604020202020204" pitchFamily="34" charset="0"/>
              <a:cs typeface="Arial" panose="020B0604020202020204" pitchFamily="34" charset="0"/>
            </a:rPr>
            <a:t>balanced representation and to promote gender equality in leadership roles and technical experts at the regional, gender as well as developmental level in their subsidiary bodies and activities</a:t>
          </a:r>
          <a:r>
            <a:rPr lang="en-US" sz="1400" kern="1200" dirty="0">
              <a:latin typeface="Arial" panose="020B0604020202020204" pitchFamily="34" charset="0"/>
              <a:cs typeface="Arial" panose="020B0604020202020204" pitchFamily="34" charset="0"/>
            </a:rPr>
            <a:t>;</a:t>
          </a:r>
          <a:br>
            <a:rPr lang="en-CH" sz="1400" kern="1200" dirty="0">
              <a:latin typeface="Arial" panose="020B0604020202020204" pitchFamily="34" charset="0"/>
              <a:cs typeface="Arial" panose="020B0604020202020204" pitchFamily="34" charset="0"/>
            </a:rPr>
          </a:br>
          <a:endParaRPr lang="en-US" sz="1400" kern="1200" dirty="0">
            <a:latin typeface="Arial" panose="020B0604020202020204" pitchFamily="34" charset="0"/>
            <a:cs typeface="Arial" panose="020B0604020202020204" pitchFamily="34" charset="0"/>
          </a:endParaRPr>
        </a:p>
        <a:p>
          <a:pPr marL="0" lvl="1" indent="0" algn="l" defTabSz="622300">
            <a:lnSpc>
              <a:spcPct val="90000"/>
            </a:lnSpc>
            <a:spcBef>
              <a:spcPct val="0"/>
            </a:spcBef>
            <a:spcAft>
              <a:spcPct val="15000"/>
            </a:spcAft>
            <a:buNone/>
          </a:pPr>
          <a:r>
            <a:rPr lang="en-US" sz="1400" kern="1200" dirty="0">
              <a:latin typeface="Arial" panose="020B0604020202020204" pitchFamily="34" charset="0"/>
              <a:cs typeface="Arial" panose="020B0604020202020204" pitchFamily="34" charset="0"/>
            </a:rPr>
            <a:t>Urges Members that are represented in the technical commissions to </a:t>
          </a:r>
          <a:r>
            <a:rPr lang="en-US" sz="1400" b="1" kern="1200" dirty="0">
              <a:latin typeface="Arial" panose="020B0604020202020204" pitchFamily="34" charset="0"/>
              <a:cs typeface="Arial" panose="020B0604020202020204" pitchFamily="34" charset="0"/>
            </a:rPr>
            <a:t>submit</a:t>
          </a:r>
          <a:r>
            <a:rPr lang="en-CH" sz="1400" b="1" kern="1200" dirty="0">
              <a:latin typeface="Arial" panose="020B0604020202020204" pitchFamily="34" charset="0"/>
              <a:cs typeface="Arial" panose="020B0604020202020204" pitchFamily="34" charset="0"/>
            </a:rPr>
            <a:t> </a:t>
          </a:r>
          <a:r>
            <a:rPr lang="en-US" sz="1400" b="1" kern="1200" dirty="0">
              <a:latin typeface="Arial" panose="020B0604020202020204" pitchFamily="34" charset="0"/>
              <a:cs typeface="Arial" panose="020B0604020202020204" pitchFamily="34" charset="0"/>
            </a:rPr>
            <a:t>profiles of candidates for the common Expert Network </a:t>
          </a:r>
          <a:r>
            <a:rPr lang="en-US" sz="1400" kern="1200" dirty="0">
              <a:latin typeface="Arial" panose="020B0604020202020204" pitchFamily="34" charset="0"/>
              <a:cs typeface="Arial" panose="020B0604020202020204" pitchFamily="34" charset="0"/>
            </a:rPr>
            <a:t>in order to facilitate the selection of adequate experts from a wide number of Members;</a:t>
          </a:r>
          <a:endParaRPr lang="en-CH" sz="1400" kern="1200" dirty="0">
            <a:latin typeface="Arial" panose="020B0604020202020204" pitchFamily="34" charset="0"/>
            <a:cs typeface="Arial" panose="020B0604020202020204" pitchFamily="34" charset="0"/>
          </a:endParaRPr>
        </a:p>
      </dsp:txBody>
      <dsp:txXfrm>
        <a:off x="3220636" y="143740"/>
        <a:ext cx="6833414" cy="3014550"/>
      </dsp:txXfrm>
    </dsp:sp>
    <dsp:sp modelId="{941E33B4-3FE1-4867-9FCB-82444300A664}">
      <dsp:nvSpPr>
        <dsp:cNvPr id="0" name=""/>
        <dsp:cNvSpPr/>
      </dsp:nvSpPr>
      <dsp:spPr>
        <a:xfrm>
          <a:off x="4911" y="3868123"/>
          <a:ext cx="2512284" cy="1004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marL="0" lvl="0" indent="0" algn="r" defTabSz="622300">
            <a:lnSpc>
              <a:spcPct val="90000"/>
            </a:lnSpc>
            <a:spcBef>
              <a:spcPct val="0"/>
            </a:spcBef>
            <a:spcAft>
              <a:spcPct val="35000"/>
            </a:spcAft>
            <a:buNone/>
          </a:pPr>
          <a:r>
            <a:rPr lang="en-US" sz="1400" b="1" kern="1200">
              <a:latin typeface="Arial" panose="020B0604020202020204" pitchFamily="34" charset="0"/>
              <a:cs typeface="Arial" panose="020B0604020202020204" pitchFamily="34" charset="0"/>
            </a:rPr>
            <a:t>Resolution 4 (EC-77) - Amendment to the Rules of Procedure for Technical Commissions (WMO-No. 1240)</a:t>
          </a:r>
          <a:endParaRPr lang="en-CH" sz="1400" kern="1200" dirty="0"/>
        </a:p>
      </dsp:txBody>
      <dsp:txXfrm>
        <a:off x="4911" y="3868123"/>
        <a:ext cx="2512284" cy="1004850"/>
      </dsp:txXfrm>
    </dsp:sp>
    <dsp:sp modelId="{40CA1B4D-6136-4E01-881A-6F4F1476C3EE}">
      <dsp:nvSpPr>
        <dsp:cNvPr id="0" name=""/>
        <dsp:cNvSpPr/>
      </dsp:nvSpPr>
      <dsp:spPr>
        <a:xfrm>
          <a:off x="2517196" y="3208690"/>
          <a:ext cx="502456" cy="2323715"/>
        </a:xfrm>
        <a:prstGeom prst="leftBrace">
          <a:avLst>
            <a:gd name="adj1" fmla="val 35000"/>
            <a:gd name="adj2" fmla="val 50000"/>
          </a:avLst>
        </a:pr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3EF334-5047-4032-BD54-C74A8D3C1409}">
      <dsp:nvSpPr>
        <dsp:cNvPr id="0" name=""/>
        <dsp:cNvSpPr/>
      </dsp:nvSpPr>
      <dsp:spPr>
        <a:xfrm>
          <a:off x="3220636" y="3208690"/>
          <a:ext cx="6833414" cy="2323715"/>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None/>
          </a:pPr>
          <a:r>
            <a:rPr lang="en-US" sz="1400" kern="1200" dirty="0">
              <a:latin typeface="Arial" panose="020B0604020202020204" pitchFamily="34" charset="0"/>
              <a:cs typeface="Arial" panose="020B0604020202020204" pitchFamily="34" charset="0"/>
            </a:rPr>
            <a:t>3.1 In order to ensure balanced regional representation, the officers shall normally belong to different regions. At least one officer of each commission shall come from a developing country, except if there is no candidate from a developing country.</a:t>
          </a:r>
          <a:endParaRPr lang="en-CH" sz="1400" kern="1200" dirty="0"/>
        </a:p>
        <a:p>
          <a:pPr marL="114300" lvl="1" indent="-114300" algn="l" defTabSz="622300">
            <a:lnSpc>
              <a:spcPct val="90000"/>
            </a:lnSpc>
            <a:spcBef>
              <a:spcPct val="0"/>
            </a:spcBef>
            <a:spcAft>
              <a:spcPct val="15000"/>
            </a:spcAft>
            <a:buChar char="•"/>
          </a:pPr>
          <a:endParaRPr lang="en-US" sz="1400" kern="1200" dirty="0">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None/>
          </a:pPr>
          <a:r>
            <a:rPr lang="en-US" sz="1400" kern="1200" dirty="0">
              <a:latin typeface="Arial" panose="020B0604020202020204" pitchFamily="34" charset="0"/>
              <a:cs typeface="Arial" panose="020B0604020202020204" pitchFamily="34" charset="0"/>
            </a:rPr>
            <a:t>5.2 The chair and vice-chair, or the two co-chairs, </a:t>
          </a:r>
          <a:r>
            <a:rPr lang="en-US" sz="1400" i="1" kern="1200" dirty="0">
              <a:latin typeface="Arial" panose="020B0604020202020204" pitchFamily="34" charset="0"/>
              <a:cs typeface="Arial" panose="020B0604020202020204" pitchFamily="34" charset="0"/>
            </a:rPr>
            <a:t>[of a subsidiary body]</a:t>
          </a:r>
          <a:r>
            <a:rPr lang="en-US" sz="1400" kern="1200" dirty="0">
              <a:latin typeface="Arial" panose="020B0604020202020204" pitchFamily="34" charset="0"/>
              <a:cs typeface="Arial" panose="020B0604020202020204" pitchFamily="34" charset="0"/>
            </a:rPr>
            <a:t> should come from a developed and a developing country.</a:t>
          </a:r>
        </a:p>
        <a:p>
          <a:pPr marL="114300" lvl="1" indent="-114300" algn="l" defTabSz="622300">
            <a:lnSpc>
              <a:spcPct val="90000"/>
            </a:lnSpc>
            <a:spcBef>
              <a:spcPct val="0"/>
            </a:spcBef>
            <a:spcAft>
              <a:spcPct val="15000"/>
            </a:spcAft>
            <a:buChar char="•"/>
          </a:pPr>
          <a:endParaRPr lang="en-US" sz="1400" kern="1200" dirty="0">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None/>
          </a:pPr>
          <a:r>
            <a:rPr lang="en-US" sz="1400" kern="1200" dirty="0">
              <a:latin typeface="Arial" panose="020B0604020202020204" pitchFamily="34" charset="0"/>
              <a:cs typeface="Arial" panose="020B0604020202020204" pitchFamily="34" charset="0"/>
            </a:rPr>
            <a:t>5.3 In addition to achieving the equal representation of the regions (including developed and developing country considerations), each subsidiary body should also ensure the equal representation of technical expertise, gender and experience when selecting experts, chairs and vice-chairs.</a:t>
          </a:r>
        </a:p>
      </dsp:txBody>
      <dsp:txXfrm>
        <a:off x="3220636" y="3208690"/>
        <a:ext cx="6833414" cy="23237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30568D-3646-42A9-88C7-2B176C160B98}">
      <dsp:nvSpPr>
        <dsp:cNvPr id="0" name=""/>
        <dsp:cNvSpPr/>
      </dsp:nvSpPr>
      <dsp:spPr>
        <a:xfrm>
          <a:off x="7301" y="73497"/>
          <a:ext cx="3746941" cy="615747"/>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CH" sz="1700" kern="1200" dirty="0"/>
            <a:t>Elected officers</a:t>
          </a:r>
        </a:p>
      </dsp:txBody>
      <dsp:txXfrm>
        <a:off x="7301" y="73497"/>
        <a:ext cx="3746941" cy="615747"/>
      </dsp:txXfrm>
    </dsp:sp>
    <dsp:sp modelId="{E934B627-42F9-49D3-8FAD-C5BD16DEFE29}">
      <dsp:nvSpPr>
        <dsp:cNvPr id="0" name=""/>
        <dsp:cNvSpPr/>
      </dsp:nvSpPr>
      <dsp:spPr>
        <a:xfrm>
          <a:off x="7301" y="689245"/>
          <a:ext cx="3746941" cy="4479840"/>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None/>
          </a:pPr>
          <a:r>
            <a:rPr lang="en-GB" sz="1700" b="0" i="0" u="none" kern="1200" dirty="0"/>
            <a:t>P/SERCOM</a:t>
          </a:r>
          <a:r>
            <a:rPr lang="en-US" sz="1700" b="0" i="0" u="none" kern="1200" dirty="0"/>
            <a:t> and 3 Vice-Presidents of SERCOM (VPs should be from different regions), </a:t>
          </a:r>
          <a:r>
            <a:rPr lang="en-GB" sz="1700" b="0" i="0" u="none" kern="1200" dirty="0"/>
            <a:t>who shall: </a:t>
          </a:r>
          <a:r>
            <a:rPr lang="en-US" sz="1700" b="0" i="0" kern="1200" dirty="0"/>
            <a:t>​</a:t>
          </a:r>
          <a:endParaRPr lang="en-CH" sz="1700" kern="1200" dirty="0"/>
        </a:p>
        <a:p>
          <a:pPr marL="171450" lvl="1" indent="-171450" algn="l" defTabSz="755650">
            <a:lnSpc>
              <a:spcPct val="90000"/>
            </a:lnSpc>
            <a:spcBef>
              <a:spcPct val="0"/>
            </a:spcBef>
            <a:spcAft>
              <a:spcPct val="15000"/>
            </a:spcAft>
            <a:buFont typeface="+mj-lt"/>
            <a:buAutoNum type="alphaLcParenR"/>
          </a:pPr>
          <a:r>
            <a:rPr lang="en-US" sz="1700" b="0" i="0" u="none" kern="1200" dirty="0"/>
            <a:t>Comprise at least one officer from a developing country;</a:t>
          </a:r>
          <a:r>
            <a:rPr lang="en-US" sz="1700" b="0" i="0" kern="1200" dirty="0"/>
            <a:t>​</a:t>
          </a:r>
        </a:p>
        <a:p>
          <a:pPr marL="171450" lvl="1" indent="-171450" algn="l" defTabSz="755650">
            <a:lnSpc>
              <a:spcPct val="90000"/>
            </a:lnSpc>
            <a:spcBef>
              <a:spcPct val="0"/>
            </a:spcBef>
            <a:spcAft>
              <a:spcPct val="15000"/>
            </a:spcAft>
            <a:buFont typeface="+mj-lt"/>
            <a:buAutoNum type="alphaLcParenR"/>
          </a:pPr>
          <a:r>
            <a:rPr lang="en-US" sz="1700" b="0" i="0" u="none" kern="1200" dirty="0"/>
            <a:t>Include due considerations of gender balance; </a:t>
          </a:r>
          <a:r>
            <a:rPr lang="en-US" sz="1700" b="0" i="0" kern="1200" dirty="0"/>
            <a:t>​</a:t>
          </a:r>
        </a:p>
        <a:p>
          <a:pPr marL="171450" lvl="1" indent="-171450" algn="l" defTabSz="755650">
            <a:lnSpc>
              <a:spcPct val="90000"/>
            </a:lnSpc>
            <a:spcBef>
              <a:spcPct val="0"/>
            </a:spcBef>
            <a:spcAft>
              <a:spcPct val="15000"/>
            </a:spcAft>
            <a:buFont typeface="+mj-lt"/>
            <a:buNone/>
          </a:pPr>
          <a:r>
            <a:rPr lang="en-US" sz="1700" b="0" i="0" kern="1200" dirty="0"/>
            <a:t>And should:</a:t>
          </a:r>
        </a:p>
        <a:p>
          <a:pPr marL="171450" lvl="1" indent="-171450" algn="l" defTabSz="755650">
            <a:lnSpc>
              <a:spcPct val="90000"/>
            </a:lnSpc>
            <a:spcBef>
              <a:spcPct val="0"/>
            </a:spcBef>
            <a:spcAft>
              <a:spcPct val="15000"/>
            </a:spcAft>
            <a:buFont typeface="+mj-lt"/>
            <a:buAutoNum type="alphaLcParenR"/>
          </a:pPr>
          <a:r>
            <a:rPr lang="en-US" sz="1700" b="0" i="0" u="none" kern="1200" dirty="0"/>
            <a:t>I</a:t>
          </a:r>
          <a:r>
            <a:rPr lang="en-GB" sz="1700" b="0" i="0" u="none" kern="1200" dirty="0" err="1"/>
            <a:t>nclude</a:t>
          </a:r>
          <a:r>
            <a:rPr lang="en-GB" sz="1700" b="0" i="0" u="none" kern="1200" dirty="0"/>
            <a:t> due considerations of representation from the different scientific and technical fields described in the terms of reference of the commission; </a:t>
          </a:r>
          <a:r>
            <a:rPr lang="en-US" sz="1700" b="0" i="0" kern="1200" dirty="0"/>
            <a:t>​</a:t>
          </a:r>
        </a:p>
        <a:p>
          <a:pPr marL="171450" lvl="1" indent="-171450" algn="l" defTabSz="755650">
            <a:lnSpc>
              <a:spcPct val="90000"/>
            </a:lnSpc>
            <a:spcBef>
              <a:spcPct val="0"/>
            </a:spcBef>
            <a:spcAft>
              <a:spcPct val="15000"/>
            </a:spcAft>
            <a:buFont typeface="+mj-lt"/>
            <a:buAutoNum type="alphaLcParenR"/>
          </a:pPr>
          <a:r>
            <a:rPr lang="en-US" sz="1700" b="0" i="0" u="none" kern="1200" dirty="0"/>
            <a:t>N</a:t>
          </a:r>
          <a:r>
            <a:rPr lang="en-GB" sz="1700" b="0" i="0" u="none" kern="1200" dirty="0" err="1"/>
            <a:t>ot</a:t>
          </a:r>
          <a:r>
            <a:rPr lang="en-GB" sz="1700" b="0" i="0" u="none" kern="1200" dirty="0"/>
            <a:t> chair subsidiary bodies of the commission except in cases where a subsidiary body of the MG itself is established</a:t>
          </a:r>
          <a:r>
            <a:rPr lang="en-US" sz="1700" b="0" i="0" u="none" kern="1200" dirty="0"/>
            <a:t>.</a:t>
          </a:r>
          <a:r>
            <a:rPr lang="en-US" sz="1700" b="0" i="0" kern="1200" dirty="0"/>
            <a:t>​</a:t>
          </a:r>
        </a:p>
      </dsp:txBody>
      <dsp:txXfrm>
        <a:off x="7301" y="689245"/>
        <a:ext cx="3746941" cy="4479840"/>
      </dsp:txXfrm>
    </dsp:sp>
    <dsp:sp modelId="{604AA34D-1775-42B9-8D19-B375DBF6D152}">
      <dsp:nvSpPr>
        <dsp:cNvPr id="0" name=""/>
        <dsp:cNvSpPr/>
      </dsp:nvSpPr>
      <dsp:spPr>
        <a:xfrm>
          <a:off x="4278814" y="73497"/>
          <a:ext cx="2189899" cy="615747"/>
        </a:xfrm>
        <a:prstGeom prst="rect">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CH" sz="1700" kern="1200" dirty="0"/>
            <a:t>Chairs of SCs</a:t>
          </a:r>
        </a:p>
      </dsp:txBody>
      <dsp:txXfrm>
        <a:off x="4278814" y="73497"/>
        <a:ext cx="2189899" cy="615747"/>
      </dsp:txXfrm>
    </dsp:sp>
    <dsp:sp modelId="{E0200336-AEEF-455C-AD3A-35134F036E23}">
      <dsp:nvSpPr>
        <dsp:cNvPr id="0" name=""/>
        <dsp:cNvSpPr/>
      </dsp:nvSpPr>
      <dsp:spPr>
        <a:xfrm>
          <a:off x="4278814" y="689245"/>
          <a:ext cx="2189899" cy="4479840"/>
        </a:xfrm>
        <a:prstGeom prst="rect">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Font typeface="+mj-lt"/>
            <a:buAutoNum type="alphaLcParenR"/>
          </a:pPr>
          <a:r>
            <a:rPr lang="fr-CH" sz="1700" b="0" i="0" u="none" kern="1200" dirty="0"/>
            <a:t>SC-AGR </a:t>
          </a:r>
          <a:r>
            <a:rPr lang="en-US" sz="1700" b="0" i="0" kern="1200" dirty="0"/>
            <a:t>​</a:t>
          </a:r>
          <a:endParaRPr lang="en-CH" sz="1700" kern="1200" dirty="0"/>
        </a:p>
        <a:p>
          <a:pPr marL="171450" lvl="1" indent="-171450" algn="l" defTabSz="755650">
            <a:lnSpc>
              <a:spcPct val="90000"/>
            </a:lnSpc>
            <a:spcBef>
              <a:spcPct val="0"/>
            </a:spcBef>
            <a:spcAft>
              <a:spcPct val="15000"/>
            </a:spcAft>
            <a:buFont typeface="+mj-lt"/>
            <a:buAutoNum type="alphaLcParenR"/>
          </a:pPr>
          <a:r>
            <a:rPr lang="fr-CH" sz="1700" b="0" i="0" u="none" kern="1200" dirty="0"/>
            <a:t>SC-AVI</a:t>
          </a:r>
          <a:r>
            <a:rPr lang="en-US" sz="1700" b="0" i="0" kern="1200" dirty="0"/>
            <a:t>​</a:t>
          </a:r>
        </a:p>
        <a:p>
          <a:pPr marL="171450" lvl="1" indent="-171450" algn="l" defTabSz="755650">
            <a:lnSpc>
              <a:spcPct val="90000"/>
            </a:lnSpc>
            <a:spcBef>
              <a:spcPct val="0"/>
            </a:spcBef>
            <a:spcAft>
              <a:spcPct val="15000"/>
            </a:spcAft>
            <a:buFont typeface="+mj-lt"/>
            <a:buAutoNum type="alphaLcParenR"/>
          </a:pPr>
          <a:r>
            <a:rPr lang="fr-CH" sz="1700" b="0" i="0" u="none" kern="1200" dirty="0"/>
            <a:t>SC-CLI</a:t>
          </a:r>
          <a:r>
            <a:rPr lang="en-US" sz="1700" b="0" i="0" kern="1200" dirty="0"/>
            <a:t>​</a:t>
          </a:r>
        </a:p>
        <a:p>
          <a:pPr marL="171450" lvl="1" indent="-171450" algn="l" defTabSz="755650">
            <a:lnSpc>
              <a:spcPct val="90000"/>
            </a:lnSpc>
            <a:spcBef>
              <a:spcPct val="0"/>
            </a:spcBef>
            <a:spcAft>
              <a:spcPct val="15000"/>
            </a:spcAft>
            <a:buFont typeface="+mj-lt"/>
            <a:buAutoNum type="alphaLcParenR"/>
          </a:pPr>
          <a:r>
            <a:rPr lang="fr-CH" sz="1700" b="0" i="0" u="none" kern="1200" dirty="0"/>
            <a:t>SC-DRR</a:t>
          </a:r>
          <a:r>
            <a:rPr lang="en-US" sz="1700" b="0" i="0" kern="1200" dirty="0"/>
            <a:t>​</a:t>
          </a:r>
        </a:p>
        <a:p>
          <a:pPr marL="171450" lvl="1" indent="-171450" algn="l" defTabSz="755650">
            <a:lnSpc>
              <a:spcPct val="90000"/>
            </a:lnSpc>
            <a:spcBef>
              <a:spcPct val="0"/>
            </a:spcBef>
            <a:spcAft>
              <a:spcPct val="15000"/>
            </a:spcAft>
            <a:buFont typeface="+mj-lt"/>
            <a:buAutoNum type="alphaLcParenR"/>
          </a:pPr>
          <a:r>
            <a:rPr lang="fr-CH" sz="1700" b="0" i="0" u="none" kern="1200"/>
            <a:t>SC-HYD</a:t>
          </a:r>
          <a:r>
            <a:rPr lang="en-US" sz="1700" b="0" i="0" kern="1200"/>
            <a:t>​</a:t>
          </a:r>
        </a:p>
        <a:p>
          <a:pPr marL="171450" lvl="1" indent="-171450" algn="l" defTabSz="755650">
            <a:lnSpc>
              <a:spcPct val="90000"/>
            </a:lnSpc>
            <a:spcBef>
              <a:spcPct val="0"/>
            </a:spcBef>
            <a:spcAft>
              <a:spcPct val="15000"/>
            </a:spcAft>
            <a:buFont typeface="+mj-lt"/>
            <a:buAutoNum type="alphaLcParenR"/>
          </a:pPr>
          <a:r>
            <a:rPr lang="fr-CH" sz="1700" b="0" i="0" u="none" kern="1200" dirty="0"/>
            <a:t>SC-MMO</a:t>
          </a:r>
          <a:r>
            <a:rPr lang="en-US" sz="1700" b="0" i="0" kern="1200" dirty="0"/>
            <a:t>​</a:t>
          </a:r>
        </a:p>
      </dsp:txBody>
      <dsp:txXfrm>
        <a:off x="4278814" y="689245"/>
        <a:ext cx="2189899" cy="4479840"/>
      </dsp:txXfrm>
    </dsp:sp>
    <dsp:sp modelId="{936BFFA9-B31E-4356-BEE3-F3156A37EF03}">
      <dsp:nvSpPr>
        <dsp:cNvPr id="0" name=""/>
        <dsp:cNvSpPr/>
      </dsp:nvSpPr>
      <dsp:spPr>
        <a:xfrm>
          <a:off x="6993286" y="73497"/>
          <a:ext cx="3746941" cy="615747"/>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b="1" i="0" u="none" kern="1200" dirty="0"/>
            <a:t>One representative from each of the six R</a:t>
          </a:r>
          <a:r>
            <a:rPr lang="en-CH" sz="1700" b="1" i="0" u="none" kern="1200" dirty="0"/>
            <a:t>A</a:t>
          </a:r>
          <a:r>
            <a:rPr lang="en-US" sz="1700" b="1" i="0" u="none" kern="1200" dirty="0"/>
            <a:t>s WGs/Committees on Services</a:t>
          </a:r>
          <a:endParaRPr lang="en-CH" sz="1700" kern="1200" dirty="0"/>
        </a:p>
      </dsp:txBody>
      <dsp:txXfrm>
        <a:off x="6993286" y="73497"/>
        <a:ext cx="3746941" cy="615747"/>
      </dsp:txXfrm>
    </dsp:sp>
    <dsp:sp modelId="{F0693CC1-7BAB-4604-BA0B-56E18CA2946C}">
      <dsp:nvSpPr>
        <dsp:cNvPr id="0" name=""/>
        <dsp:cNvSpPr/>
      </dsp:nvSpPr>
      <dsp:spPr>
        <a:xfrm>
          <a:off x="7000587" y="708149"/>
          <a:ext cx="3746941" cy="4479840"/>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Font typeface="+mj-lt"/>
            <a:buAutoNum type="alphaLcParenR"/>
          </a:pPr>
          <a:r>
            <a:rPr lang="en-US" sz="1700" b="0" i="0" u="none" kern="1200" dirty="0"/>
            <a:t>RA I Committee on Services;</a:t>
          </a:r>
          <a:r>
            <a:rPr lang="en-US" sz="1700" b="0" i="0" kern="1200" dirty="0"/>
            <a:t>​</a:t>
          </a:r>
          <a:endParaRPr lang="en-CH" sz="1700" kern="1200" dirty="0"/>
        </a:p>
        <a:p>
          <a:pPr marL="171450" lvl="1" indent="-171450" algn="l" defTabSz="755650">
            <a:lnSpc>
              <a:spcPct val="90000"/>
            </a:lnSpc>
            <a:spcBef>
              <a:spcPct val="0"/>
            </a:spcBef>
            <a:spcAft>
              <a:spcPct val="15000"/>
            </a:spcAft>
            <a:buFont typeface="+mj-lt"/>
            <a:buAutoNum type="alphaLcParenR"/>
          </a:pPr>
          <a:r>
            <a:rPr lang="en-US" sz="1700" b="0" i="0" u="none" kern="1200" dirty="0"/>
            <a:t>RA II Working Group on Services;</a:t>
          </a:r>
          <a:r>
            <a:rPr lang="en-US" sz="1700" b="0" i="0" kern="1200" dirty="0"/>
            <a:t>​</a:t>
          </a:r>
        </a:p>
        <a:p>
          <a:pPr marL="171450" lvl="1" indent="-171450" algn="l" defTabSz="755650">
            <a:lnSpc>
              <a:spcPct val="90000"/>
            </a:lnSpc>
            <a:spcBef>
              <a:spcPct val="0"/>
            </a:spcBef>
            <a:spcAft>
              <a:spcPct val="15000"/>
            </a:spcAft>
            <a:buFont typeface="+mj-lt"/>
            <a:buAutoNum type="alphaLcParenR"/>
          </a:pPr>
          <a:r>
            <a:rPr lang="en-US" sz="1700" b="0" i="0" u="none" kern="1200" dirty="0"/>
            <a:t>RA III Working Group on Services/Working Group on Weather and Climate/Working Group on Hydrology and Water Resources;</a:t>
          </a:r>
          <a:r>
            <a:rPr lang="en-US" sz="1700" b="0" i="0" kern="1200" dirty="0"/>
            <a:t>​</a:t>
          </a:r>
        </a:p>
        <a:p>
          <a:pPr marL="171450" lvl="1" indent="-171450" algn="l" defTabSz="755650">
            <a:lnSpc>
              <a:spcPct val="90000"/>
            </a:lnSpc>
            <a:spcBef>
              <a:spcPct val="0"/>
            </a:spcBef>
            <a:spcAft>
              <a:spcPct val="15000"/>
            </a:spcAft>
            <a:buFont typeface="+mj-lt"/>
            <a:buAutoNum type="alphaLcParenR"/>
          </a:pPr>
          <a:r>
            <a:rPr lang="en-US" sz="1700" b="0" i="0" u="none" kern="1200" dirty="0"/>
            <a:t>RA IV Services Committee/RA IV Hurricane Committee;</a:t>
          </a:r>
          <a:r>
            <a:rPr lang="en-US" sz="1700" b="0" i="0" kern="1200" dirty="0"/>
            <a:t>​</a:t>
          </a:r>
        </a:p>
        <a:p>
          <a:pPr marL="171450" lvl="1" indent="-171450" algn="l" defTabSz="755650">
            <a:lnSpc>
              <a:spcPct val="90000"/>
            </a:lnSpc>
            <a:spcBef>
              <a:spcPct val="0"/>
            </a:spcBef>
            <a:spcAft>
              <a:spcPct val="15000"/>
            </a:spcAft>
            <a:buFont typeface="+mj-lt"/>
            <a:buAutoNum type="alphaLcParenR"/>
          </a:pPr>
          <a:r>
            <a:rPr lang="en-US" sz="1700" b="0" i="0" u="none" kern="1200" dirty="0"/>
            <a:t>RA V Working Group Services/Working Group Hydrology and Water Resources/Tropical Cyclone Committee;</a:t>
          </a:r>
          <a:r>
            <a:rPr lang="en-US" sz="1700" b="0" i="0" kern="1200" dirty="0"/>
            <a:t>​</a:t>
          </a:r>
        </a:p>
        <a:p>
          <a:pPr marL="171450" lvl="1" indent="-171450" algn="l" defTabSz="755650">
            <a:lnSpc>
              <a:spcPct val="90000"/>
            </a:lnSpc>
            <a:spcBef>
              <a:spcPct val="0"/>
            </a:spcBef>
            <a:spcAft>
              <a:spcPct val="15000"/>
            </a:spcAft>
            <a:buFont typeface="+mj-lt"/>
            <a:buAutoNum type="alphaLcParenR"/>
          </a:pPr>
          <a:r>
            <a:rPr lang="en-US" sz="1700" b="0" i="0" u="none" kern="1200" dirty="0"/>
            <a:t>RA VI Working Group for Weather, Climate, Water and Related Environmental Services and Applications.</a:t>
          </a:r>
          <a:r>
            <a:rPr lang="en-US" sz="1700" b="0" i="0" kern="1200" dirty="0"/>
            <a:t>​</a:t>
          </a:r>
        </a:p>
      </dsp:txBody>
      <dsp:txXfrm>
        <a:off x="7000587" y="708149"/>
        <a:ext cx="3746941" cy="4479840"/>
      </dsp:txXfrm>
    </dsp:sp>
  </dsp:spTree>
</dsp:drawing>
</file>

<file path=ppt/diagrams/layout1.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1A90FA-6437-408B-813C-A71101AD3A12}" type="datetimeFigureOut">
              <a:rPr lang="en-CH" smtClean="0"/>
              <a:t>03/03/2024</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E04AE6-3DF8-44C8-A58F-25C40047D4B6}" type="slidenum">
              <a:rPr lang="en-CH" smtClean="0"/>
              <a:t>‹#›</a:t>
            </a:fld>
            <a:endParaRPr lang="en-CH"/>
          </a:p>
        </p:txBody>
      </p:sp>
    </p:spTree>
    <p:extLst>
      <p:ext uri="{BB962C8B-B14F-4D97-AF65-F5344CB8AC3E}">
        <p14:creationId xmlns:p14="http://schemas.microsoft.com/office/powerpoint/2010/main" val="1253698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EC799-4231-2346-88CD-50EB4F7D6D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7A7F83-D93D-B848-B8B4-C00862A7B9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910179-53D6-2541-984B-2302772D1EB0}"/>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5" name="Footer Placeholder 4">
            <a:extLst>
              <a:ext uri="{FF2B5EF4-FFF2-40B4-BE49-F238E27FC236}">
                <a16:creationId xmlns:a16="http://schemas.microsoft.com/office/drawing/2014/main" id="{0D6A9576-B9E5-EC45-822F-70872F479D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7FFFE-58EC-AD47-BCC4-79F7901ED45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98461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04409-47BD-B745-9631-8FBF6F0C98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50928A-9CEF-C94B-9E3D-ECF41CE9C8E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FDCF3C-E871-1246-AA8C-C00AA837EC26}"/>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5" name="Footer Placeholder 4">
            <a:extLst>
              <a:ext uri="{FF2B5EF4-FFF2-40B4-BE49-F238E27FC236}">
                <a16:creationId xmlns:a16="http://schemas.microsoft.com/office/drawing/2014/main" id="{FE22C893-02D2-3A40-92BD-4F28977418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60ACCC-903D-8849-B627-3B3B1442F579}"/>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001136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9679AA-F95A-6C49-924E-ED19D1BA6F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1B20FD-2E08-4D4E-ABFE-5B18E37C800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7732CF-C083-EB49-AADB-8BF4409CC9FE}"/>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5" name="Footer Placeholder 4">
            <a:extLst>
              <a:ext uri="{FF2B5EF4-FFF2-40B4-BE49-F238E27FC236}">
                <a16:creationId xmlns:a16="http://schemas.microsoft.com/office/drawing/2014/main" id="{401EBAD8-8AEC-6745-9184-44F30BB2B1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D1102-6943-F445-BF9F-18E890F0BE8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71642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A14A7-5367-6641-89B3-ED5206D454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1EACD7-D93B-FE43-8595-62E80F9C129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CB0E1-F717-8543-8276-E0FF351BF154}"/>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5" name="Footer Placeholder 4">
            <a:extLst>
              <a:ext uri="{FF2B5EF4-FFF2-40B4-BE49-F238E27FC236}">
                <a16:creationId xmlns:a16="http://schemas.microsoft.com/office/drawing/2014/main" id="{DC7C43B9-2296-0545-AA12-2E6E335362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C8FCBA-5B72-1847-A4B5-B5B6FBAE9F5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255164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917ED-B526-3741-9437-CAA67CD3D0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0CB9E6-61FE-0E4A-9EA7-A54AAE0540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39C00FF-8B7B-2849-8F0B-844EBBDCB320}"/>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5" name="Footer Placeholder 4">
            <a:extLst>
              <a:ext uri="{FF2B5EF4-FFF2-40B4-BE49-F238E27FC236}">
                <a16:creationId xmlns:a16="http://schemas.microsoft.com/office/drawing/2014/main" id="{6D80EA24-2FF2-8645-B2F8-2B04E162F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747AD9-32FD-5D40-8739-004AAA5CFABB}"/>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75581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CF550-CB93-6440-9E7D-1990C02300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534B28-9891-9C48-BBF7-3FA840B144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8933CE-EA8D-4D49-A832-CFE5A31CF0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A8EF8E-143E-4648-850C-FFE87BCDCF08}"/>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6" name="Footer Placeholder 5">
            <a:extLst>
              <a:ext uri="{FF2B5EF4-FFF2-40B4-BE49-F238E27FC236}">
                <a16:creationId xmlns:a16="http://schemas.microsoft.com/office/drawing/2014/main" id="{893E1F61-4260-9C4D-AB89-CE7BE42C20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40F333-43E3-5847-B0EC-E9AB122D534C}"/>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58618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7806A-B7D2-7140-9436-1143278A72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3E6735-5C95-C54F-8E6D-915607B712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65059F-B372-DB48-B36F-AA1616F3B3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46C662-5F07-F443-B63B-58577DB757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41AC9D6-AFA3-A546-BB82-E3D4FE01C9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A8E6B6-73E5-CA41-8BD4-041E50F46C1F}"/>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8" name="Footer Placeholder 7">
            <a:extLst>
              <a:ext uri="{FF2B5EF4-FFF2-40B4-BE49-F238E27FC236}">
                <a16:creationId xmlns:a16="http://schemas.microsoft.com/office/drawing/2014/main" id="{1AD955FE-D63C-D841-944B-31661EB392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D28364-DF09-0447-BD31-D77CF631417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81749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7A369-3332-8449-82FA-53904157D9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14008B-3EEF-6E40-9202-C50512A3BC5A}"/>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4" name="Footer Placeholder 3">
            <a:extLst>
              <a:ext uri="{FF2B5EF4-FFF2-40B4-BE49-F238E27FC236}">
                <a16:creationId xmlns:a16="http://schemas.microsoft.com/office/drawing/2014/main" id="{6AC30F60-22F5-CF4F-8300-0C23FA8D63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26F9C5-71CD-DF4D-87AE-1E5603379355}"/>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4190117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0D5756-9533-5947-8AA4-A55E45B54662}"/>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3" name="Footer Placeholder 2">
            <a:extLst>
              <a:ext uri="{FF2B5EF4-FFF2-40B4-BE49-F238E27FC236}">
                <a16:creationId xmlns:a16="http://schemas.microsoft.com/office/drawing/2014/main" id="{5B54A894-2BDD-664C-9734-01944B8EE6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938AFC-927D-0E4C-8765-513AA32F5C5A}"/>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688843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0B2AB-6FB0-3F4B-B296-90A3EB5BD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36C93C-3293-7641-AEA6-C4007B00AB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9A7650-C748-FB4E-9BA6-288E3E3F41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3EDD49-D3A1-B74F-A8BB-1077D7DCEC7E}"/>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6" name="Footer Placeholder 5">
            <a:extLst>
              <a:ext uri="{FF2B5EF4-FFF2-40B4-BE49-F238E27FC236}">
                <a16:creationId xmlns:a16="http://schemas.microsoft.com/office/drawing/2014/main" id="{9F082356-7C2E-8A4E-9BC3-2381AEED33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5408F6-B699-7C45-B509-8772F6DF494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981901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6179F-7EA1-A64F-AA5A-4307727C6A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E14D99-0F9D-1849-B080-00CC58551F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178331-B9EE-984C-BF89-C28E8A1BA6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9ECBAC-97ED-0B47-A77B-78F83C6495ED}"/>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6" name="Footer Placeholder 5">
            <a:extLst>
              <a:ext uri="{FF2B5EF4-FFF2-40B4-BE49-F238E27FC236}">
                <a16:creationId xmlns:a16="http://schemas.microsoft.com/office/drawing/2014/main" id="{C15CB222-F7B7-A440-BD6A-F188B5160A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D5C41-6ADD-3445-9543-8CBA4F2CCE2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5519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E42707-DAB0-9642-AB96-BCDAFE10AF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3C5FAD-B53E-A44E-ACCE-FA8671073B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0C309E-16C9-9949-AF70-5ED1258102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EED87-2C30-6C46-8CD5-5737BBF046EB}" type="datetimeFigureOut">
              <a:rPr lang="en-US" smtClean="0"/>
              <a:t>3/3/2024</a:t>
            </a:fld>
            <a:endParaRPr lang="en-US"/>
          </a:p>
        </p:txBody>
      </p:sp>
      <p:sp>
        <p:nvSpPr>
          <p:cNvPr id="5" name="Footer Placeholder 4">
            <a:extLst>
              <a:ext uri="{FF2B5EF4-FFF2-40B4-BE49-F238E27FC236}">
                <a16:creationId xmlns:a16="http://schemas.microsoft.com/office/drawing/2014/main" id="{AC45BAAE-3D1C-F24D-97C2-A7BE90B756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600EC8-E292-F447-B047-35F0458B26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1B117-5D75-FF4D-911A-5C226444051F}" type="slidenum">
              <a:rPr lang="en-US" smtClean="0"/>
              <a:t>‹#›</a:t>
            </a:fld>
            <a:endParaRPr lang="en-US"/>
          </a:p>
        </p:txBody>
      </p:sp>
    </p:spTree>
    <p:extLst>
      <p:ext uri="{BB962C8B-B14F-4D97-AF65-F5344CB8AC3E}">
        <p14:creationId xmlns:p14="http://schemas.microsoft.com/office/powerpoint/2010/main" val="1433237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hape 79">
            <a:extLst>
              <a:ext uri="{FF2B5EF4-FFF2-40B4-BE49-F238E27FC236}">
                <a16:creationId xmlns:a16="http://schemas.microsoft.com/office/drawing/2014/main" id="{D43B275B-84BF-C21D-40E8-7D1235DF538A}"/>
              </a:ext>
            </a:extLst>
          </p:cNvPr>
          <p:cNvSpPr/>
          <p:nvPr/>
        </p:nvSpPr>
        <p:spPr>
          <a:xfrm>
            <a:off x="1021728" y="632659"/>
            <a:ext cx="10148542" cy="2180084"/>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3360"/>
              </a:lnSpc>
              <a:defRPr sz="1800"/>
            </a:pPr>
            <a:r>
              <a:rPr lang="en-US" sz="48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SERCOM-3</a:t>
            </a:r>
          </a:p>
          <a:p>
            <a:pPr algn="ctr">
              <a:lnSpc>
                <a:spcPts val="3360"/>
              </a:lnSpc>
              <a:defRPr sz="1800"/>
            </a:pPr>
            <a:br>
              <a:rPr lang="en-CH"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br>
            <a:r>
              <a:rPr lang="en-US"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Third session of the </a:t>
            </a:r>
            <a:r>
              <a:rPr lang="en-US" sz="3200" b="1" kern="1000" spc="-10" dirty="0" err="1">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Commis</a:t>
            </a:r>
            <a:r>
              <a:rPr lang="en-CH"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s</a:t>
            </a:r>
            <a:r>
              <a:rPr lang="en-US"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ion for Weather, Climate, Hydrological, Marine and Related Environmental Services and Applications </a:t>
            </a:r>
          </a:p>
        </p:txBody>
      </p:sp>
      <p:sp>
        <p:nvSpPr>
          <p:cNvPr id="5" name="Shape 79">
            <a:extLst>
              <a:ext uri="{FF2B5EF4-FFF2-40B4-BE49-F238E27FC236}">
                <a16:creationId xmlns:a16="http://schemas.microsoft.com/office/drawing/2014/main" id="{09DABE98-0BBB-BC8C-CDAE-C2AFF3268DAE}"/>
              </a:ext>
            </a:extLst>
          </p:cNvPr>
          <p:cNvSpPr/>
          <p:nvPr/>
        </p:nvSpPr>
        <p:spPr>
          <a:xfrm>
            <a:off x="1071906" y="3429000"/>
            <a:ext cx="10048183" cy="1292662"/>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r>
              <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A</a:t>
            </a:r>
            <a:r>
              <a:rPr lang="en-CH" sz="2800" b="0" i="0" u="none" strike="noStrike" baseline="0" dirty="0" err="1">
                <a:solidFill>
                  <a:srgbClr val="C00000"/>
                </a:solidFill>
                <a:latin typeface="Arial" panose="020B0604020202020204" pitchFamily="34" charset="0"/>
                <a:ea typeface="Verdana" panose="020B0604030504040204" pitchFamily="34" charset="0"/>
                <a:cs typeface="Arial" panose="020B0604020202020204" pitchFamily="34" charset="0"/>
              </a:rPr>
              <a:t>genda</a:t>
            </a:r>
            <a:r>
              <a:rPr lang="en-CH"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 item 5.3 </a:t>
            </a:r>
            <a:endParaRPr lang="hr-HR"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endParaRPr>
          </a:p>
          <a:p>
            <a:pPr algn="ctr"/>
            <a:r>
              <a:rPr lang="en-CH" sz="2800" dirty="0">
                <a:solidFill>
                  <a:srgbClr val="C00000"/>
                </a:solidFill>
                <a:latin typeface="Arial" panose="020B0604020202020204" pitchFamily="34" charset="0"/>
                <a:ea typeface="Verdana" panose="020B0604030504040204" pitchFamily="34" charset="0"/>
                <a:cs typeface="Arial" panose="020B0604020202020204" pitchFamily="34" charset="0"/>
              </a:rPr>
              <a:t>Composition of the SERCOM Management Group </a:t>
            </a:r>
          </a:p>
          <a:p>
            <a:pPr algn="ctr"/>
            <a:r>
              <a:rPr lang="en-CH" sz="2800" dirty="0">
                <a:solidFill>
                  <a:srgbClr val="C00000"/>
                </a:solidFill>
                <a:latin typeface="Arial" panose="020B0604020202020204" pitchFamily="34" charset="0"/>
                <a:ea typeface="Verdana" panose="020B0604030504040204" pitchFamily="34" charset="0"/>
                <a:cs typeface="Arial" panose="020B0604020202020204" pitchFamily="34" charset="0"/>
              </a:rPr>
              <a:t>in the next intersessional period</a:t>
            </a:r>
            <a:endPar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endParaRPr>
          </a:p>
        </p:txBody>
      </p:sp>
      <p:sp>
        <p:nvSpPr>
          <p:cNvPr id="6" name="TextBox 5">
            <a:extLst>
              <a:ext uri="{FF2B5EF4-FFF2-40B4-BE49-F238E27FC236}">
                <a16:creationId xmlns:a16="http://schemas.microsoft.com/office/drawing/2014/main" id="{B45A15C5-5797-E740-D89C-F6F3EF7D419B}"/>
              </a:ext>
            </a:extLst>
          </p:cNvPr>
          <p:cNvSpPr txBox="1"/>
          <p:nvPr/>
        </p:nvSpPr>
        <p:spPr>
          <a:xfrm>
            <a:off x="4736645" y="4976723"/>
            <a:ext cx="2718707" cy="707886"/>
          </a:xfrm>
          <a:prstGeom prst="rect">
            <a:avLst/>
          </a:prstGeom>
          <a:noFill/>
        </p:spPr>
        <p:txBody>
          <a:bodyPr wrap="square" rtlCol="0">
            <a:spAutoFit/>
          </a:bodyPr>
          <a:lstStyle/>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Bali, Indonesia</a:t>
            </a:r>
          </a:p>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4-9 March 2024</a:t>
            </a:r>
            <a:endParaRPr lang="en-CH" sz="2000" dirty="0"/>
          </a:p>
        </p:txBody>
      </p:sp>
      <p:sp>
        <p:nvSpPr>
          <p:cNvPr id="3" name="TextBox 2">
            <a:extLst>
              <a:ext uri="{FF2B5EF4-FFF2-40B4-BE49-F238E27FC236}">
                <a16:creationId xmlns:a16="http://schemas.microsoft.com/office/drawing/2014/main" id="{39FF4E3F-8037-5081-F853-72E7F90922F2}"/>
              </a:ext>
            </a:extLst>
          </p:cNvPr>
          <p:cNvSpPr txBox="1"/>
          <p:nvPr/>
        </p:nvSpPr>
        <p:spPr>
          <a:xfrm>
            <a:off x="9527458" y="5361443"/>
            <a:ext cx="1976284" cy="646331"/>
          </a:xfrm>
          <a:prstGeom prst="rect">
            <a:avLst/>
          </a:prstGeom>
          <a:noFill/>
        </p:spPr>
        <p:txBody>
          <a:bodyPr wrap="square" rtlCol="0">
            <a:spAutoFit/>
          </a:bodyPr>
          <a:lstStyle/>
          <a:p>
            <a:r>
              <a:rPr lang="fr-CH" b="1" dirty="0" err="1"/>
              <a:t>Presented</a:t>
            </a:r>
            <a:r>
              <a:rPr lang="en-CH" b="1" dirty="0"/>
              <a:t> by:</a:t>
            </a:r>
            <a:br>
              <a:rPr lang="en-CH" b="1" dirty="0"/>
            </a:br>
            <a:r>
              <a:rPr lang="en-US" b="1" dirty="0"/>
              <a:t>President SERCOM</a:t>
            </a:r>
            <a:endParaRPr lang="en-CH" dirty="0"/>
          </a:p>
        </p:txBody>
      </p:sp>
    </p:spTree>
    <p:extLst>
      <p:ext uri="{BB962C8B-B14F-4D97-AF65-F5344CB8AC3E}">
        <p14:creationId xmlns:p14="http://schemas.microsoft.com/office/powerpoint/2010/main" val="2102021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hape 79">
            <a:extLst>
              <a:ext uri="{FF2B5EF4-FFF2-40B4-BE49-F238E27FC236}">
                <a16:creationId xmlns:a16="http://schemas.microsoft.com/office/drawing/2014/main" id="{9A2E73DB-F95E-FB9E-F7BA-2F1F3BF98D94}"/>
              </a:ext>
            </a:extLst>
          </p:cNvPr>
          <p:cNvSpPr/>
          <p:nvPr/>
        </p:nvSpPr>
        <p:spPr>
          <a:xfrm>
            <a:off x="1251705" y="1815450"/>
            <a:ext cx="4066275" cy="455446"/>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nSpc>
                <a:spcPts val="3360"/>
              </a:lnSpc>
              <a:defRPr sz="1800"/>
            </a:pPr>
            <a:r>
              <a:rPr lang="hr-HR" sz="4400" b="1" kern="1000" dirty="0" err="1">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Content</a:t>
            </a:r>
            <a:endParaRPr lang="en-US" sz="44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endParaRPr>
          </a:p>
        </p:txBody>
      </p:sp>
      <p:sp>
        <p:nvSpPr>
          <p:cNvPr id="5" name="CuadroTexto 3">
            <a:extLst>
              <a:ext uri="{FF2B5EF4-FFF2-40B4-BE49-F238E27FC236}">
                <a16:creationId xmlns:a16="http://schemas.microsoft.com/office/drawing/2014/main" id="{735C7125-2C76-0A4C-EE2B-E0ADE79ADCB0}"/>
              </a:ext>
            </a:extLst>
          </p:cNvPr>
          <p:cNvSpPr txBox="1"/>
          <p:nvPr/>
        </p:nvSpPr>
        <p:spPr>
          <a:xfrm>
            <a:off x="1251705" y="2561077"/>
            <a:ext cx="8336045" cy="1045223"/>
          </a:xfrm>
          <a:prstGeom prst="rect">
            <a:avLst/>
          </a:prstGeom>
          <a:noFill/>
        </p:spPr>
        <p:txBody>
          <a:bodyPr wrap="square" rtlCol="0">
            <a:spAutoFit/>
          </a:bodyPr>
          <a:lstStyle/>
          <a:p>
            <a:pPr>
              <a:lnSpc>
                <a:spcPct val="150000"/>
              </a:lnSpc>
            </a:pPr>
            <a:r>
              <a:rPr lang="hr-HR" sz="2200" b="1" i="0" u="none" strike="noStrike" baseline="0" dirty="0">
                <a:solidFill>
                  <a:srgbClr val="005BAA"/>
                </a:solidFill>
                <a:latin typeface="Arial" panose="020B0604020202020204" pitchFamily="34" charset="0"/>
                <a:ea typeface="Verdana" panose="020B0604030504040204" pitchFamily="34" charset="0"/>
                <a:cs typeface="Arial" panose="020B0604020202020204" pitchFamily="34" charset="0"/>
              </a:rPr>
              <a:t>1</a:t>
            </a:r>
            <a:r>
              <a:rPr lang="en-CH" sz="2200" b="1" i="0" u="none" strike="noStrike" baseline="0" dirty="0">
                <a:solidFill>
                  <a:srgbClr val="005BAA"/>
                </a:solidFill>
                <a:latin typeface="Arial" panose="020B0604020202020204" pitchFamily="34" charset="0"/>
                <a:ea typeface="Verdana" panose="020B0604030504040204" pitchFamily="34" charset="0"/>
                <a:cs typeface="Arial" panose="020B0604020202020204" pitchFamily="34" charset="0"/>
              </a:rPr>
              <a:t> Guidanc</a:t>
            </a:r>
            <a:r>
              <a:rPr lang="en-CH" sz="2200" b="1" dirty="0">
                <a:solidFill>
                  <a:srgbClr val="005BAA"/>
                </a:solidFill>
                <a:latin typeface="Arial" panose="020B0604020202020204" pitchFamily="34" charset="0"/>
                <a:ea typeface="Verdana" panose="020B0604030504040204" pitchFamily="34" charset="0"/>
                <a:cs typeface="Arial" panose="020B0604020202020204" pitchFamily="34" charset="0"/>
              </a:rPr>
              <a:t>e from Congress and the Executive Council</a:t>
            </a:r>
            <a:endParaRPr lang="hr-HR" sz="2200" b="1" i="0" u="none" strike="noStrike" baseline="0" dirty="0">
              <a:solidFill>
                <a:srgbClr val="005BAA"/>
              </a:solidFill>
              <a:latin typeface="Arial" panose="020B0604020202020204" pitchFamily="34" charset="0"/>
              <a:ea typeface="Verdana" panose="020B0604030504040204" pitchFamily="34" charset="0"/>
              <a:cs typeface="Arial" panose="020B0604020202020204" pitchFamily="34" charset="0"/>
            </a:endParaRPr>
          </a:p>
          <a:p>
            <a:pPr>
              <a:lnSpc>
                <a:spcPct val="150000"/>
              </a:lnSpc>
            </a:pPr>
            <a:r>
              <a:rPr lang="hr-HR" sz="2200" b="1" dirty="0">
                <a:solidFill>
                  <a:srgbClr val="005BAA"/>
                </a:solidFill>
                <a:latin typeface="Arial" panose="020B0604020202020204" pitchFamily="34" charset="0"/>
                <a:ea typeface="Verdana" panose="020B0604030504040204" pitchFamily="34" charset="0"/>
                <a:cs typeface="Arial" panose="020B0604020202020204" pitchFamily="34" charset="0"/>
              </a:rPr>
              <a:t>2</a:t>
            </a:r>
            <a:r>
              <a:rPr lang="en-CH" sz="2200" b="1" dirty="0">
                <a:solidFill>
                  <a:srgbClr val="005BAA"/>
                </a:solidFill>
                <a:latin typeface="Arial" panose="020B0604020202020204" pitchFamily="34" charset="0"/>
                <a:ea typeface="Verdana" panose="020B0604030504040204" pitchFamily="34" charset="0"/>
                <a:cs typeface="Arial" panose="020B0604020202020204" pitchFamily="34" charset="0"/>
              </a:rPr>
              <a:t> Proposals for SERCOM MG composition 2024-2027</a:t>
            </a:r>
            <a:endParaRPr lang="hr-HR" sz="2200" b="1" i="0" u="none" strike="noStrike" baseline="0" dirty="0">
              <a:solidFill>
                <a:srgbClr val="005BAA"/>
              </a:solidFill>
              <a:latin typeface="Arial" panose="020B060402020202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1366503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hape 79">
            <a:extLst>
              <a:ext uri="{FF2B5EF4-FFF2-40B4-BE49-F238E27FC236}">
                <a16:creationId xmlns:a16="http://schemas.microsoft.com/office/drawing/2014/main" id="{47C33F45-D55E-44B4-E6DF-B3168D8571C9}"/>
              </a:ext>
            </a:extLst>
          </p:cNvPr>
          <p:cNvSpPr/>
          <p:nvPr/>
        </p:nvSpPr>
        <p:spPr>
          <a:xfrm>
            <a:off x="1066519" y="639253"/>
            <a:ext cx="10058962" cy="436017"/>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nSpc>
                <a:spcPts val="3360"/>
              </a:lnSpc>
              <a:defRPr sz="1800"/>
            </a:pPr>
            <a:r>
              <a:rPr lang="en-CH" sz="32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Guidance from Congress and the Executive Council</a:t>
            </a:r>
            <a:endParaRPr lang="en-US" sz="32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endParaRPr>
          </a:p>
        </p:txBody>
      </p:sp>
      <p:graphicFrame>
        <p:nvGraphicFramePr>
          <p:cNvPr id="4" name="Diagram 3">
            <a:extLst>
              <a:ext uri="{FF2B5EF4-FFF2-40B4-BE49-F238E27FC236}">
                <a16:creationId xmlns:a16="http://schemas.microsoft.com/office/drawing/2014/main" id="{4D189389-E214-DF15-EBB2-0AA4E4F25ABD}"/>
              </a:ext>
            </a:extLst>
          </p:cNvPr>
          <p:cNvGraphicFramePr/>
          <p:nvPr>
            <p:extLst>
              <p:ext uri="{D42A27DB-BD31-4B8C-83A1-F6EECF244321}">
                <p14:modId xmlns:p14="http://schemas.microsoft.com/office/powerpoint/2010/main" val="2772216850"/>
              </p:ext>
            </p:extLst>
          </p:nvPr>
        </p:nvGraphicFramePr>
        <p:xfrm>
          <a:off x="1066519" y="1090538"/>
          <a:ext cx="10058962" cy="56761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82598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hape 79">
            <a:extLst>
              <a:ext uri="{FF2B5EF4-FFF2-40B4-BE49-F238E27FC236}">
                <a16:creationId xmlns:a16="http://schemas.microsoft.com/office/drawing/2014/main" id="{47C33F45-D55E-44B4-E6DF-B3168D8571C9}"/>
              </a:ext>
            </a:extLst>
          </p:cNvPr>
          <p:cNvSpPr/>
          <p:nvPr/>
        </p:nvSpPr>
        <p:spPr>
          <a:xfrm>
            <a:off x="1066518" y="371156"/>
            <a:ext cx="10058962" cy="436017"/>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360"/>
              </a:lnSpc>
              <a:defRPr sz="1800"/>
            </a:pPr>
            <a:r>
              <a:rPr lang="en-US" sz="32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Proposals for SERCOM MG composition 2024-2027​</a:t>
            </a:r>
          </a:p>
        </p:txBody>
      </p:sp>
      <p:graphicFrame>
        <p:nvGraphicFramePr>
          <p:cNvPr id="9" name="Diagram 8">
            <a:extLst>
              <a:ext uri="{FF2B5EF4-FFF2-40B4-BE49-F238E27FC236}">
                <a16:creationId xmlns:a16="http://schemas.microsoft.com/office/drawing/2014/main" id="{263DE2C0-7E7A-67AC-9227-B312DAF7D016}"/>
              </a:ext>
            </a:extLst>
          </p:cNvPr>
          <p:cNvGraphicFramePr/>
          <p:nvPr>
            <p:extLst>
              <p:ext uri="{D42A27DB-BD31-4B8C-83A1-F6EECF244321}">
                <p14:modId xmlns:p14="http://schemas.microsoft.com/office/powerpoint/2010/main" val="3478810200"/>
              </p:ext>
            </p:extLst>
          </p:nvPr>
        </p:nvGraphicFramePr>
        <p:xfrm>
          <a:off x="722235" y="904895"/>
          <a:ext cx="10747529" cy="52425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Box 6">
            <a:extLst>
              <a:ext uri="{FF2B5EF4-FFF2-40B4-BE49-F238E27FC236}">
                <a16:creationId xmlns:a16="http://schemas.microsoft.com/office/drawing/2014/main" id="{4C51BCDA-65F1-1413-8009-9E8E19B20049}"/>
              </a:ext>
            </a:extLst>
          </p:cNvPr>
          <p:cNvSpPr txBox="1"/>
          <p:nvPr/>
        </p:nvSpPr>
        <p:spPr>
          <a:xfrm>
            <a:off x="3818901" y="6147478"/>
            <a:ext cx="4554195" cy="353943"/>
          </a:xfrm>
          <a:prstGeom prst="rect">
            <a:avLst/>
          </a:prstGeom>
          <a:solidFill>
            <a:srgbClr val="75DBFF"/>
          </a:solidFill>
          <a:ln>
            <a:solidFill>
              <a:srgbClr val="00B050"/>
            </a:solidFill>
          </a:ln>
        </p:spPr>
        <p:txBody>
          <a:bodyPr wrap="none" rtlCol="0">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H" sz="1700" dirty="0"/>
              <a:t>+ Additional representation as deemed necessary</a:t>
            </a:r>
          </a:p>
        </p:txBody>
      </p:sp>
    </p:spTree>
    <p:extLst>
      <p:ext uri="{BB962C8B-B14F-4D97-AF65-F5344CB8AC3E}">
        <p14:creationId xmlns:p14="http://schemas.microsoft.com/office/powerpoint/2010/main" val="90347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1392C-BBD9-B23D-062D-9468CDFE4628}"/>
              </a:ext>
            </a:extLst>
          </p:cNvPr>
          <p:cNvSpPr>
            <a:spLocks noGrp="1"/>
          </p:cNvSpPr>
          <p:nvPr>
            <p:ph type="title"/>
          </p:nvPr>
        </p:nvSpPr>
        <p:spPr>
          <a:xfrm>
            <a:off x="838200" y="2263197"/>
            <a:ext cx="10515600" cy="1325563"/>
          </a:xfrm>
        </p:spPr>
        <p:txBody>
          <a:bodyPr>
            <a:normAutofit/>
          </a:bodyPr>
          <a:lstStyle/>
          <a:p>
            <a:pPr algn="ctr"/>
            <a:r>
              <a:rPr lang="en-FR" sz="6000" b="1" dirty="0">
                <a:solidFill>
                  <a:srgbClr val="005A9C"/>
                </a:solidFill>
                <a:latin typeface="Arial" panose="020B0604020202020204" pitchFamily="34" charset="0"/>
                <a:ea typeface="Verdana" panose="020B0604030504040204" pitchFamily="34" charset="0"/>
                <a:cs typeface="Arial" panose="020B0604020202020204" pitchFamily="34" charset="0"/>
              </a:rPr>
              <a:t>Thank you.</a:t>
            </a:r>
          </a:p>
        </p:txBody>
      </p:sp>
      <p:sp>
        <p:nvSpPr>
          <p:cNvPr id="3" name="CuadroTexto 3">
            <a:extLst>
              <a:ext uri="{FF2B5EF4-FFF2-40B4-BE49-F238E27FC236}">
                <a16:creationId xmlns:a16="http://schemas.microsoft.com/office/drawing/2014/main" id="{5747C3C7-0FBD-0752-91F7-A3D4F8F0C8A9}"/>
              </a:ext>
            </a:extLst>
          </p:cNvPr>
          <p:cNvSpPr txBox="1"/>
          <p:nvPr/>
        </p:nvSpPr>
        <p:spPr>
          <a:xfrm>
            <a:off x="3824879" y="6020736"/>
            <a:ext cx="4542242" cy="523926"/>
          </a:xfrm>
          <a:prstGeom prst="rect">
            <a:avLst/>
          </a:prstGeom>
          <a:noFill/>
        </p:spPr>
        <p:txBody>
          <a:bodyPr wrap="square" rtlCol="0">
            <a:spAutoFit/>
          </a:bodyPr>
          <a:lstStyle/>
          <a:p>
            <a:pPr marR="0" algn="ctr" rtl="0">
              <a:lnSpc>
                <a:spcPct val="150000"/>
              </a:lnSpc>
            </a:pPr>
            <a:r>
              <a:rPr lang="en-US" sz="3200" b="0" i="0" u="none" strike="noStrike" baseline="30000" dirty="0">
                <a:solidFill>
                  <a:srgbClr val="005A9C"/>
                </a:solidFill>
                <a:latin typeface="Arial" panose="020B0604020202020204" pitchFamily="34" charset="0"/>
                <a:ea typeface="Verdana" panose="020B0604030504040204" pitchFamily="34" charset="0"/>
                <a:cs typeface="Arial" panose="020B0604020202020204" pitchFamily="34" charset="0"/>
              </a:rPr>
              <a:t>wmo.int</a:t>
            </a:r>
          </a:p>
        </p:txBody>
      </p:sp>
    </p:spTree>
    <p:extLst>
      <p:ext uri="{BB962C8B-B14F-4D97-AF65-F5344CB8AC3E}">
        <p14:creationId xmlns:p14="http://schemas.microsoft.com/office/powerpoint/2010/main" val="2890452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2B6456A8ECA5478896490611FCD5A0" ma:contentTypeVersion="" ma:contentTypeDescription="Create a new document." ma:contentTypeScope="" ma:versionID="39e2410040cc3e3ff87c08ed4a408319">
  <xsd:schema xmlns:xsd="http://www.w3.org/2001/XMLSchema" xmlns:xs="http://www.w3.org/2001/XMLSchema" xmlns:p="http://schemas.microsoft.com/office/2006/metadata/properties" xmlns:ns2="c5a2086f-1306-468c-afe6-705dad0a8429" targetNamespace="http://schemas.microsoft.com/office/2006/metadata/properties" ma:root="true" ma:fieldsID="356c0ab3d7a6df5767ae752bcc1371e4" ns2:_="">
    <xsd:import namespace="c5a2086f-1306-468c-afe6-705dad0a8429"/>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a2086f-1306-468c-afe6-705dad0a842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3C7D0E-4896-4555-B1EC-998ECC6F90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a2086f-1306-468c-afe6-705dad0a84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F024F31-95F3-4452-89CE-0F63F2AAA65B}">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212B924-D2A5-47FF-9252-35D548D3664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4817</TotalTime>
  <Words>586</Words>
  <Application>Microsoft Office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Klara Josipovic</dc:creator>
  <cp:lastModifiedBy>Giacomo Teruggi</cp:lastModifiedBy>
  <cp:revision>11</cp:revision>
  <dcterms:created xsi:type="dcterms:W3CDTF">2024-01-11T14:19:20Z</dcterms:created>
  <dcterms:modified xsi:type="dcterms:W3CDTF">2024-03-03T09:59:13Z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0x0101000C2B6456A8ECA5478896490611FCD5A0</vt:lpwstr>
  </property>
</Properties>
</file>