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8" r:id="rId2"/>
    <p:sldId id="1366" r:id="rId3"/>
    <p:sldId id="269" r:id="rId4"/>
    <p:sldId id="285"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5F94CF-59A7-4A4A-9669-B05F664947F0}" v="34" dt="2024-02-29T14:45:18.3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0"/>
    <p:restoredTop sz="97625"/>
  </p:normalViewPr>
  <p:slideViewPr>
    <p:cSldViewPr snapToGrid="0" snapToObjects="1">
      <p:cViewPr varScale="1">
        <p:scale>
          <a:sx n="114" d="100"/>
          <a:sy n="114" d="100"/>
        </p:scale>
        <p:origin x="20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Levinski" userId="3307da14-4b3e-4018-aac4-a94e659e0af6" providerId="ADAL" clId="{450A440E-8906-448A-9D6E-F5AF7E38CC79}"/>
    <pc:docChg chg="undo custSel addSld modSld">
      <pc:chgData name="Cristina Levinski" userId="3307da14-4b3e-4018-aac4-a94e659e0af6" providerId="ADAL" clId="{450A440E-8906-448A-9D6E-F5AF7E38CC79}" dt="2024-02-28T14:11:42.304" v="135" actId="14734"/>
      <pc:docMkLst>
        <pc:docMk/>
      </pc:docMkLst>
      <pc:sldChg chg="addSp delSp modSp mod">
        <pc:chgData name="Cristina Levinski" userId="3307da14-4b3e-4018-aac4-a94e659e0af6" providerId="ADAL" clId="{450A440E-8906-448A-9D6E-F5AF7E38CC79}" dt="2024-02-28T14:11:42.304" v="135" actId="14734"/>
        <pc:sldMkLst>
          <pc:docMk/>
          <pc:sldMk cId="3534502772" sldId="269"/>
        </pc:sldMkLst>
        <pc:spChg chg="del mod">
          <ac:chgData name="Cristina Levinski" userId="3307da14-4b3e-4018-aac4-a94e659e0af6" providerId="ADAL" clId="{450A440E-8906-448A-9D6E-F5AF7E38CC79}" dt="2024-02-28T14:11:09.752" v="129" actId="478"/>
          <ac:spMkLst>
            <pc:docMk/>
            <pc:sldMk cId="3534502772" sldId="269"/>
            <ac:spMk id="2" creationId="{A5C1E12B-A08D-2317-629C-6BFBC3F2A2DC}"/>
          </ac:spMkLst>
        </pc:spChg>
        <pc:spChg chg="del">
          <ac:chgData name="Cristina Levinski" userId="3307da14-4b3e-4018-aac4-a94e659e0af6" providerId="ADAL" clId="{450A440E-8906-448A-9D6E-F5AF7E38CC79}" dt="2024-02-28T13:38:21.456" v="109" actId="478"/>
          <ac:spMkLst>
            <pc:docMk/>
            <pc:sldMk cId="3534502772" sldId="269"/>
            <ac:spMk id="3" creationId="{BAD84F13-C100-1B34-217A-704EB82E3E7C}"/>
          </ac:spMkLst>
        </pc:spChg>
        <pc:spChg chg="del">
          <ac:chgData name="Cristina Levinski" userId="3307da14-4b3e-4018-aac4-a94e659e0af6" providerId="ADAL" clId="{450A440E-8906-448A-9D6E-F5AF7E38CC79}" dt="2024-02-28T13:38:22.511" v="110" actId="478"/>
          <ac:spMkLst>
            <pc:docMk/>
            <pc:sldMk cId="3534502772" sldId="269"/>
            <ac:spMk id="5" creationId="{3124F6EF-FB18-CDF2-3BC1-04834AC29EB9}"/>
          </ac:spMkLst>
        </pc:spChg>
        <pc:spChg chg="add del mod">
          <ac:chgData name="Cristina Levinski" userId="3307da14-4b3e-4018-aac4-a94e659e0af6" providerId="ADAL" clId="{450A440E-8906-448A-9D6E-F5AF7E38CC79}" dt="2024-02-28T14:10:07.074" v="121"/>
          <ac:spMkLst>
            <pc:docMk/>
            <pc:sldMk cId="3534502772" sldId="269"/>
            <ac:spMk id="14" creationId="{4209988F-E330-2F40-A80C-F7B40B38FDD3}"/>
          </ac:spMkLst>
        </pc:spChg>
        <pc:spChg chg="add mod">
          <ac:chgData name="Cristina Levinski" userId="3307da14-4b3e-4018-aac4-a94e659e0af6" providerId="ADAL" clId="{450A440E-8906-448A-9D6E-F5AF7E38CC79}" dt="2024-02-28T14:11:17.662" v="132" actId="20577"/>
          <ac:spMkLst>
            <pc:docMk/>
            <pc:sldMk cId="3534502772" sldId="269"/>
            <ac:spMk id="21" creationId="{013B7643-23CA-EAD2-EB46-CF7725B18D9A}"/>
          </ac:spMkLst>
        </pc:spChg>
        <pc:graphicFrameChg chg="add del mod">
          <ac:chgData name="Cristina Levinski" userId="3307da14-4b3e-4018-aac4-a94e659e0af6" providerId="ADAL" clId="{450A440E-8906-448A-9D6E-F5AF7E38CC79}" dt="2024-02-28T14:10:07.074" v="121"/>
          <ac:graphicFrameMkLst>
            <pc:docMk/>
            <pc:sldMk cId="3534502772" sldId="269"/>
            <ac:graphicFrameMk id="4" creationId="{6888EB1F-4C93-9E30-A2C7-21423DB80534}"/>
          </ac:graphicFrameMkLst>
        </pc:graphicFrameChg>
        <pc:graphicFrameChg chg="add del mod">
          <ac:chgData name="Cristina Levinski" userId="3307da14-4b3e-4018-aac4-a94e659e0af6" providerId="ADAL" clId="{450A440E-8906-448A-9D6E-F5AF7E38CC79}" dt="2024-02-28T14:10:07.074" v="121"/>
          <ac:graphicFrameMkLst>
            <pc:docMk/>
            <pc:sldMk cId="3534502772" sldId="269"/>
            <ac:graphicFrameMk id="6" creationId="{5C007062-5962-819D-F08A-DAC27F07D586}"/>
          </ac:graphicFrameMkLst>
        </pc:graphicFrameChg>
        <pc:graphicFrameChg chg="add del mod">
          <ac:chgData name="Cristina Levinski" userId="3307da14-4b3e-4018-aac4-a94e659e0af6" providerId="ADAL" clId="{450A440E-8906-448A-9D6E-F5AF7E38CC79}" dt="2024-02-28T14:10:07.074" v="121"/>
          <ac:graphicFrameMkLst>
            <pc:docMk/>
            <pc:sldMk cId="3534502772" sldId="269"/>
            <ac:graphicFrameMk id="7" creationId="{9715147E-6D8A-AD61-22FC-DBB8F4C1F7C6}"/>
          </ac:graphicFrameMkLst>
        </pc:graphicFrameChg>
        <pc:graphicFrameChg chg="add del mod">
          <ac:chgData name="Cristina Levinski" userId="3307da14-4b3e-4018-aac4-a94e659e0af6" providerId="ADAL" clId="{450A440E-8906-448A-9D6E-F5AF7E38CC79}" dt="2024-02-28T14:10:07.074" v="121"/>
          <ac:graphicFrameMkLst>
            <pc:docMk/>
            <pc:sldMk cId="3534502772" sldId="269"/>
            <ac:graphicFrameMk id="8" creationId="{B5503585-DEE5-4382-B96E-D88054FD049A}"/>
          </ac:graphicFrameMkLst>
        </pc:graphicFrameChg>
        <pc:graphicFrameChg chg="add del mod">
          <ac:chgData name="Cristina Levinski" userId="3307da14-4b3e-4018-aac4-a94e659e0af6" providerId="ADAL" clId="{450A440E-8906-448A-9D6E-F5AF7E38CC79}" dt="2024-02-28T14:10:07.074" v="121"/>
          <ac:graphicFrameMkLst>
            <pc:docMk/>
            <pc:sldMk cId="3534502772" sldId="269"/>
            <ac:graphicFrameMk id="9" creationId="{A8937ED5-B5A8-FC01-58B8-299BA5E488AA}"/>
          </ac:graphicFrameMkLst>
        </pc:graphicFrameChg>
        <pc:graphicFrameChg chg="add del mod">
          <ac:chgData name="Cristina Levinski" userId="3307da14-4b3e-4018-aac4-a94e659e0af6" providerId="ADAL" clId="{450A440E-8906-448A-9D6E-F5AF7E38CC79}" dt="2024-02-28T14:10:07.074" v="121"/>
          <ac:graphicFrameMkLst>
            <pc:docMk/>
            <pc:sldMk cId="3534502772" sldId="269"/>
            <ac:graphicFrameMk id="10" creationId="{56A0DE03-B4F1-5E2C-F45E-911B0FFEC443}"/>
          </ac:graphicFrameMkLst>
        </pc:graphicFrameChg>
        <pc:graphicFrameChg chg="add del mod">
          <ac:chgData name="Cristina Levinski" userId="3307da14-4b3e-4018-aac4-a94e659e0af6" providerId="ADAL" clId="{450A440E-8906-448A-9D6E-F5AF7E38CC79}" dt="2024-02-28T14:10:07.074" v="121"/>
          <ac:graphicFrameMkLst>
            <pc:docMk/>
            <pc:sldMk cId="3534502772" sldId="269"/>
            <ac:graphicFrameMk id="11" creationId="{AD25B182-891C-37E8-FABC-4FECD6E81417}"/>
          </ac:graphicFrameMkLst>
        </pc:graphicFrameChg>
        <pc:graphicFrameChg chg="add del mod">
          <ac:chgData name="Cristina Levinski" userId="3307da14-4b3e-4018-aac4-a94e659e0af6" providerId="ADAL" clId="{450A440E-8906-448A-9D6E-F5AF7E38CC79}" dt="2024-02-28T14:10:07.074" v="121"/>
          <ac:graphicFrameMkLst>
            <pc:docMk/>
            <pc:sldMk cId="3534502772" sldId="269"/>
            <ac:graphicFrameMk id="12" creationId="{EEBBA73A-C1A6-60F2-162B-AAEC18FA8437}"/>
          </ac:graphicFrameMkLst>
        </pc:graphicFrameChg>
        <pc:graphicFrameChg chg="add del mod">
          <ac:chgData name="Cristina Levinski" userId="3307da14-4b3e-4018-aac4-a94e659e0af6" providerId="ADAL" clId="{450A440E-8906-448A-9D6E-F5AF7E38CC79}" dt="2024-02-28T14:10:07.074" v="121"/>
          <ac:graphicFrameMkLst>
            <pc:docMk/>
            <pc:sldMk cId="3534502772" sldId="269"/>
            <ac:graphicFrameMk id="13" creationId="{40FEB708-4F9E-50B1-DA6E-F12A2500672C}"/>
          </ac:graphicFrameMkLst>
        </pc:graphicFrameChg>
        <pc:graphicFrameChg chg="add mod">
          <ac:chgData name="Cristina Levinski" userId="3307da14-4b3e-4018-aac4-a94e659e0af6" providerId="ADAL" clId="{450A440E-8906-448A-9D6E-F5AF7E38CC79}" dt="2024-02-28T14:11:10.692" v="130"/>
          <ac:graphicFrameMkLst>
            <pc:docMk/>
            <pc:sldMk cId="3534502772" sldId="269"/>
            <ac:graphicFrameMk id="15" creationId="{A4A61CFC-9A6F-CE75-2361-9D259DFED4CF}"/>
          </ac:graphicFrameMkLst>
        </pc:graphicFrameChg>
        <pc:graphicFrameChg chg="add mod">
          <ac:chgData name="Cristina Levinski" userId="3307da14-4b3e-4018-aac4-a94e659e0af6" providerId="ADAL" clId="{450A440E-8906-448A-9D6E-F5AF7E38CC79}" dt="2024-02-28T14:11:10.692" v="130"/>
          <ac:graphicFrameMkLst>
            <pc:docMk/>
            <pc:sldMk cId="3534502772" sldId="269"/>
            <ac:graphicFrameMk id="16" creationId="{E8A3DB92-4E29-D08F-75D0-8E32DB98B2A6}"/>
          </ac:graphicFrameMkLst>
        </pc:graphicFrameChg>
        <pc:graphicFrameChg chg="add mod">
          <ac:chgData name="Cristina Levinski" userId="3307da14-4b3e-4018-aac4-a94e659e0af6" providerId="ADAL" clId="{450A440E-8906-448A-9D6E-F5AF7E38CC79}" dt="2024-02-28T14:11:10.692" v="130"/>
          <ac:graphicFrameMkLst>
            <pc:docMk/>
            <pc:sldMk cId="3534502772" sldId="269"/>
            <ac:graphicFrameMk id="17" creationId="{9B201F97-AB04-1FB9-1493-A97B69CA92DF}"/>
          </ac:graphicFrameMkLst>
        </pc:graphicFrameChg>
        <pc:graphicFrameChg chg="add mod modGraphic">
          <ac:chgData name="Cristina Levinski" userId="3307da14-4b3e-4018-aac4-a94e659e0af6" providerId="ADAL" clId="{450A440E-8906-448A-9D6E-F5AF7E38CC79}" dt="2024-02-28T14:11:32.992" v="133" actId="14734"/>
          <ac:graphicFrameMkLst>
            <pc:docMk/>
            <pc:sldMk cId="3534502772" sldId="269"/>
            <ac:graphicFrameMk id="18" creationId="{4316DCCD-B8C6-EC94-3E96-53A74109EF2B}"/>
          </ac:graphicFrameMkLst>
        </pc:graphicFrameChg>
        <pc:graphicFrameChg chg="add mod modGraphic">
          <ac:chgData name="Cristina Levinski" userId="3307da14-4b3e-4018-aac4-a94e659e0af6" providerId="ADAL" clId="{450A440E-8906-448A-9D6E-F5AF7E38CC79}" dt="2024-02-28T14:11:39.431" v="134" actId="14734"/>
          <ac:graphicFrameMkLst>
            <pc:docMk/>
            <pc:sldMk cId="3534502772" sldId="269"/>
            <ac:graphicFrameMk id="19" creationId="{927B862C-8EEC-597D-BD1D-9067C7FBCE79}"/>
          </ac:graphicFrameMkLst>
        </pc:graphicFrameChg>
        <pc:graphicFrameChg chg="add mod modGraphic">
          <ac:chgData name="Cristina Levinski" userId="3307da14-4b3e-4018-aac4-a94e659e0af6" providerId="ADAL" clId="{450A440E-8906-448A-9D6E-F5AF7E38CC79}" dt="2024-02-28T14:11:42.304" v="135" actId="14734"/>
          <ac:graphicFrameMkLst>
            <pc:docMk/>
            <pc:sldMk cId="3534502772" sldId="269"/>
            <ac:graphicFrameMk id="20" creationId="{16FE83EE-D2F6-95C5-2359-B7620D5230F0}"/>
          </ac:graphicFrameMkLst>
        </pc:graphicFrameChg>
        <pc:graphicFrameChg chg="add mod">
          <ac:chgData name="Cristina Levinski" userId="3307da14-4b3e-4018-aac4-a94e659e0af6" providerId="ADAL" clId="{450A440E-8906-448A-9D6E-F5AF7E38CC79}" dt="2024-02-28T14:11:10.692" v="130"/>
          <ac:graphicFrameMkLst>
            <pc:docMk/>
            <pc:sldMk cId="3534502772" sldId="269"/>
            <ac:graphicFrameMk id="22" creationId="{B69FA124-D23F-3EB4-D1D9-7B758785F931}"/>
          </ac:graphicFrameMkLst>
        </pc:graphicFrameChg>
        <pc:graphicFrameChg chg="add mod">
          <ac:chgData name="Cristina Levinski" userId="3307da14-4b3e-4018-aac4-a94e659e0af6" providerId="ADAL" clId="{450A440E-8906-448A-9D6E-F5AF7E38CC79}" dt="2024-02-28T14:11:10.692" v="130"/>
          <ac:graphicFrameMkLst>
            <pc:docMk/>
            <pc:sldMk cId="3534502772" sldId="269"/>
            <ac:graphicFrameMk id="23" creationId="{ACF14122-E08F-F18C-D9A9-69244BC3F712}"/>
          </ac:graphicFrameMkLst>
        </pc:graphicFrameChg>
        <pc:graphicFrameChg chg="add mod">
          <ac:chgData name="Cristina Levinski" userId="3307da14-4b3e-4018-aac4-a94e659e0af6" providerId="ADAL" clId="{450A440E-8906-448A-9D6E-F5AF7E38CC79}" dt="2024-02-28T14:11:10.692" v="130"/>
          <ac:graphicFrameMkLst>
            <pc:docMk/>
            <pc:sldMk cId="3534502772" sldId="269"/>
            <ac:graphicFrameMk id="24" creationId="{F59222D3-91A2-2772-AD42-5F3758C76F6A}"/>
          </ac:graphicFrameMkLst>
        </pc:graphicFrameChg>
      </pc:sldChg>
      <pc:sldChg chg="modSp mod">
        <pc:chgData name="Cristina Levinski" userId="3307da14-4b3e-4018-aac4-a94e659e0af6" providerId="ADAL" clId="{450A440E-8906-448A-9D6E-F5AF7E38CC79}" dt="2024-02-28T13:19:05.179" v="89" actId="20577"/>
        <pc:sldMkLst>
          <pc:docMk/>
          <pc:sldMk cId="2102021547" sldId="278"/>
        </pc:sldMkLst>
        <pc:spChg chg="mod">
          <ac:chgData name="Cristina Levinski" userId="3307da14-4b3e-4018-aac4-a94e659e0af6" providerId="ADAL" clId="{450A440E-8906-448A-9D6E-F5AF7E38CC79}" dt="2024-02-28T13:19:05.179" v="89" actId="20577"/>
          <ac:spMkLst>
            <pc:docMk/>
            <pc:sldMk cId="2102021547" sldId="278"/>
            <ac:spMk id="3" creationId="{39FF4E3F-8037-5081-F853-72E7F90922F2}"/>
          </ac:spMkLst>
        </pc:spChg>
        <pc:spChg chg="mod">
          <ac:chgData name="Cristina Levinski" userId="3307da14-4b3e-4018-aac4-a94e659e0af6" providerId="ADAL" clId="{450A440E-8906-448A-9D6E-F5AF7E38CC79}" dt="2024-02-28T13:17:47.118" v="59" actId="20577"/>
          <ac:spMkLst>
            <pc:docMk/>
            <pc:sldMk cId="2102021547" sldId="278"/>
            <ac:spMk id="5" creationId="{09DABE98-0BBB-BC8C-CDAE-C2AFF3268DAE}"/>
          </ac:spMkLst>
        </pc:spChg>
      </pc:sldChg>
      <pc:sldChg chg="add">
        <pc:chgData name="Cristina Levinski" userId="3307da14-4b3e-4018-aac4-a94e659e0af6" providerId="ADAL" clId="{450A440E-8906-448A-9D6E-F5AF7E38CC79}" dt="2024-02-28T14:09:32.765" v="112" actId="2890"/>
        <pc:sldMkLst>
          <pc:docMk/>
          <pc:sldMk cId="2866048880" sldId="285"/>
        </pc:sldMkLst>
      </pc:sldChg>
      <pc:sldChg chg="modSp add mod">
        <pc:chgData name="Cristina Levinski" userId="3307da14-4b3e-4018-aac4-a94e659e0af6" providerId="ADAL" clId="{450A440E-8906-448A-9D6E-F5AF7E38CC79}" dt="2024-02-28T14:11:02" v="128" actId="14734"/>
        <pc:sldMkLst>
          <pc:docMk/>
          <pc:sldMk cId="1736665279" sldId="1364"/>
        </pc:sldMkLst>
        <pc:graphicFrameChg chg="modGraphic">
          <ac:chgData name="Cristina Levinski" userId="3307da14-4b3e-4018-aac4-a94e659e0af6" providerId="ADAL" clId="{450A440E-8906-448A-9D6E-F5AF7E38CC79}" dt="2024-02-28T14:10:33.698" v="124" actId="14734"/>
          <ac:graphicFrameMkLst>
            <pc:docMk/>
            <pc:sldMk cId="1736665279" sldId="1364"/>
            <ac:graphicFrameMk id="4" creationId="{4FCC025E-F3DB-2A8D-ADD2-EB461015A845}"/>
          </ac:graphicFrameMkLst>
        </pc:graphicFrameChg>
        <pc:graphicFrameChg chg="modGraphic">
          <ac:chgData name="Cristina Levinski" userId="3307da14-4b3e-4018-aac4-a94e659e0af6" providerId="ADAL" clId="{450A440E-8906-448A-9D6E-F5AF7E38CC79}" dt="2024-02-28T14:11:02" v="128" actId="14734"/>
          <ac:graphicFrameMkLst>
            <pc:docMk/>
            <pc:sldMk cId="1736665279" sldId="1364"/>
            <ac:graphicFrameMk id="5" creationId="{DF2FE9AA-63A6-9C69-63A5-6AA657856499}"/>
          </ac:graphicFrameMkLst>
        </pc:graphicFrameChg>
        <pc:graphicFrameChg chg="modGraphic">
          <ac:chgData name="Cristina Levinski" userId="3307da14-4b3e-4018-aac4-a94e659e0af6" providerId="ADAL" clId="{450A440E-8906-448A-9D6E-F5AF7E38CC79}" dt="2024-02-28T14:10:47.506" v="127" actId="14734"/>
          <ac:graphicFrameMkLst>
            <pc:docMk/>
            <pc:sldMk cId="1736665279" sldId="1364"/>
            <ac:graphicFrameMk id="7" creationId="{66A5D922-B1A7-9E75-A8B2-92548E76C70C}"/>
          </ac:graphicFrameMkLst>
        </pc:graphicFrameChg>
      </pc:sldChg>
    </pc:docChg>
  </pc:docChgLst>
  <pc:docChgLst>
    <pc:chgData name="Giacomo Teruggi" userId="2207d7f2-2d80-413e-ae21-067bc5385040" providerId="ADAL" clId="{A45F94CF-59A7-4A4A-9669-B05F664947F0}"/>
    <pc:docChg chg="undo custSel addSld delSld modSld">
      <pc:chgData name="Giacomo Teruggi" userId="2207d7f2-2d80-413e-ae21-067bc5385040" providerId="ADAL" clId="{A45F94CF-59A7-4A4A-9669-B05F664947F0}" dt="2024-02-29T14:47:58.308" v="904" actId="20577"/>
      <pc:docMkLst>
        <pc:docMk/>
      </pc:docMkLst>
      <pc:sldChg chg="del">
        <pc:chgData name="Giacomo Teruggi" userId="2207d7f2-2d80-413e-ae21-067bc5385040" providerId="ADAL" clId="{A45F94CF-59A7-4A4A-9669-B05F664947F0}" dt="2024-02-29T14:47:43.573" v="881" actId="47"/>
        <pc:sldMkLst>
          <pc:docMk/>
          <pc:sldMk cId="3498401526" sldId="257"/>
        </pc:sldMkLst>
      </pc:sldChg>
      <pc:sldChg chg="del">
        <pc:chgData name="Giacomo Teruggi" userId="2207d7f2-2d80-413e-ae21-067bc5385040" providerId="ADAL" clId="{A45F94CF-59A7-4A4A-9669-B05F664947F0}" dt="2024-02-29T14:47:43.573" v="881" actId="47"/>
        <pc:sldMkLst>
          <pc:docMk/>
          <pc:sldMk cId="1507629445" sldId="258"/>
        </pc:sldMkLst>
      </pc:sldChg>
      <pc:sldChg chg="del">
        <pc:chgData name="Giacomo Teruggi" userId="2207d7f2-2d80-413e-ae21-067bc5385040" providerId="ADAL" clId="{A45F94CF-59A7-4A4A-9669-B05F664947F0}" dt="2024-02-29T14:47:39.907" v="880" actId="47"/>
        <pc:sldMkLst>
          <pc:docMk/>
          <pc:sldMk cId="2445805696" sldId="259"/>
        </pc:sldMkLst>
      </pc:sldChg>
      <pc:sldChg chg="del">
        <pc:chgData name="Giacomo Teruggi" userId="2207d7f2-2d80-413e-ae21-067bc5385040" providerId="ADAL" clId="{A45F94CF-59A7-4A4A-9669-B05F664947F0}" dt="2024-02-29T14:47:39.907" v="880" actId="47"/>
        <pc:sldMkLst>
          <pc:docMk/>
          <pc:sldMk cId="2730729437" sldId="264"/>
        </pc:sldMkLst>
      </pc:sldChg>
      <pc:sldChg chg="del">
        <pc:chgData name="Giacomo Teruggi" userId="2207d7f2-2d80-413e-ae21-067bc5385040" providerId="ADAL" clId="{A45F94CF-59A7-4A4A-9669-B05F664947F0}" dt="2024-02-29T14:47:39.907" v="880" actId="47"/>
        <pc:sldMkLst>
          <pc:docMk/>
          <pc:sldMk cId="3984033265" sldId="265"/>
        </pc:sldMkLst>
      </pc:sldChg>
      <pc:sldChg chg="del">
        <pc:chgData name="Giacomo Teruggi" userId="2207d7f2-2d80-413e-ae21-067bc5385040" providerId="ADAL" clId="{A45F94CF-59A7-4A4A-9669-B05F664947F0}" dt="2024-02-29T14:47:39.907" v="880" actId="47"/>
        <pc:sldMkLst>
          <pc:docMk/>
          <pc:sldMk cId="133913700" sldId="266"/>
        </pc:sldMkLst>
      </pc:sldChg>
      <pc:sldChg chg="del">
        <pc:chgData name="Giacomo Teruggi" userId="2207d7f2-2d80-413e-ae21-067bc5385040" providerId="ADAL" clId="{A45F94CF-59A7-4A4A-9669-B05F664947F0}" dt="2024-02-29T14:47:39.907" v="880" actId="47"/>
        <pc:sldMkLst>
          <pc:docMk/>
          <pc:sldMk cId="1605359038" sldId="267"/>
        </pc:sldMkLst>
      </pc:sldChg>
      <pc:sldChg chg="del">
        <pc:chgData name="Giacomo Teruggi" userId="2207d7f2-2d80-413e-ae21-067bc5385040" providerId="ADAL" clId="{A45F94CF-59A7-4A4A-9669-B05F664947F0}" dt="2024-02-29T14:47:39.907" v="880" actId="47"/>
        <pc:sldMkLst>
          <pc:docMk/>
          <pc:sldMk cId="1782598935" sldId="268"/>
        </pc:sldMkLst>
      </pc:sldChg>
      <pc:sldChg chg="addSp delSp mod">
        <pc:chgData name="Giacomo Teruggi" userId="2207d7f2-2d80-413e-ae21-067bc5385040" providerId="ADAL" clId="{A45F94CF-59A7-4A4A-9669-B05F664947F0}" dt="2024-02-29T13:59:59.912" v="23" actId="22"/>
        <pc:sldMkLst>
          <pc:docMk/>
          <pc:sldMk cId="3534502772" sldId="269"/>
        </pc:sldMkLst>
        <pc:spChg chg="add del">
          <ac:chgData name="Giacomo Teruggi" userId="2207d7f2-2d80-413e-ae21-067bc5385040" providerId="ADAL" clId="{A45F94CF-59A7-4A4A-9669-B05F664947F0}" dt="2024-02-29T13:59:59.912" v="23" actId="22"/>
          <ac:spMkLst>
            <pc:docMk/>
            <pc:sldMk cId="3534502772" sldId="269"/>
            <ac:spMk id="3" creationId="{2D177711-538F-7A69-37B3-97EC1288F973}"/>
          </ac:spMkLst>
        </pc:spChg>
      </pc:sldChg>
      <pc:sldChg chg="modSp del mod">
        <pc:chgData name="Giacomo Teruggi" userId="2207d7f2-2d80-413e-ae21-067bc5385040" providerId="ADAL" clId="{A45F94CF-59A7-4A4A-9669-B05F664947F0}" dt="2024-02-29T14:47:46.970" v="882" actId="47"/>
        <pc:sldMkLst>
          <pc:docMk/>
          <pc:sldMk cId="1366503452" sldId="270"/>
        </pc:sldMkLst>
        <pc:spChg chg="mod">
          <ac:chgData name="Giacomo Teruggi" userId="2207d7f2-2d80-413e-ae21-067bc5385040" providerId="ADAL" clId="{A45F94CF-59A7-4A4A-9669-B05F664947F0}" dt="2024-02-29T13:58:54.979" v="3" actId="20577"/>
          <ac:spMkLst>
            <pc:docMk/>
            <pc:sldMk cId="1366503452" sldId="270"/>
            <ac:spMk id="5" creationId="{735C7125-2C76-0A4C-EE2B-E0ADE79ADCB0}"/>
          </ac:spMkLst>
        </pc:spChg>
      </pc:sldChg>
      <pc:sldChg chg="del">
        <pc:chgData name="Giacomo Teruggi" userId="2207d7f2-2d80-413e-ae21-067bc5385040" providerId="ADAL" clId="{A45F94CF-59A7-4A4A-9669-B05F664947F0}" dt="2024-02-29T14:47:39.907" v="880" actId="47"/>
        <pc:sldMkLst>
          <pc:docMk/>
          <pc:sldMk cId="1478556411" sldId="271"/>
        </pc:sldMkLst>
      </pc:sldChg>
      <pc:sldChg chg="del">
        <pc:chgData name="Giacomo Teruggi" userId="2207d7f2-2d80-413e-ae21-067bc5385040" providerId="ADAL" clId="{A45F94CF-59A7-4A4A-9669-B05F664947F0}" dt="2024-02-29T14:47:39.907" v="880" actId="47"/>
        <pc:sldMkLst>
          <pc:docMk/>
          <pc:sldMk cId="2898089978" sldId="272"/>
        </pc:sldMkLst>
      </pc:sldChg>
      <pc:sldChg chg="del">
        <pc:chgData name="Giacomo Teruggi" userId="2207d7f2-2d80-413e-ae21-067bc5385040" providerId="ADAL" clId="{A45F94CF-59A7-4A4A-9669-B05F664947F0}" dt="2024-02-29T14:47:39.907" v="880" actId="47"/>
        <pc:sldMkLst>
          <pc:docMk/>
          <pc:sldMk cId="212379894" sldId="273"/>
        </pc:sldMkLst>
      </pc:sldChg>
      <pc:sldChg chg="modSp mod">
        <pc:chgData name="Giacomo Teruggi" userId="2207d7f2-2d80-413e-ae21-067bc5385040" providerId="ADAL" clId="{A45F94CF-59A7-4A4A-9669-B05F664947F0}" dt="2024-02-29T14:47:58.308" v="904" actId="20577"/>
        <pc:sldMkLst>
          <pc:docMk/>
          <pc:sldMk cId="2102021547" sldId="278"/>
        </pc:sldMkLst>
        <pc:spChg chg="mod">
          <ac:chgData name="Giacomo Teruggi" userId="2207d7f2-2d80-413e-ae21-067bc5385040" providerId="ADAL" clId="{A45F94CF-59A7-4A4A-9669-B05F664947F0}" dt="2024-02-29T14:47:58.308" v="904" actId="20577"/>
          <ac:spMkLst>
            <pc:docMk/>
            <pc:sldMk cId="2102021547" sldId="278"/>
            <ac:spMk id="3" creationId="{39FF4E3F-8037-5081-F853-72E7F90922F2}"/>
          </ac:spMkLst>
        </pc:spChg>
      </pc:sldChg>
      <pc:sldChg chg="del">
        <pc:chgData name="Giacomo Teruggi" userId="2207d7f2-2d80-413e-ae21-067bc5385040" providerId="ADAL" clId="{A45F94CF-59A7-4A4A-9669-B05F664947F0}" dt="2024-02-29T14:47:39.907" v="880" actId="47"/>
        <pc:sldMkLst>
          <pc:docMk/>
          <pc:sldMk cId="2890452704" sldId="279"/>
        </pc:sldMkLst>
      </pc:sldChg>
      <pc:sldChg chg="del">
        <pc:chgData name="Giacomo Teruggi" userId="2207d7f2-2d80-413e-ae21-067bc5385040" providerId="ADAL" clId="{A45F94CF-59A7-4A4A-9669-B05F664947F0}" dt="2024-02-29T14:47:43.573" v="881" actId="47"/>
        <pc:sldMkLst>
          <pc:docMk/>
          <pc:sldMk cId="710296674" sldId="280"/>
        </pc:sldMkLst>
      </pc:sldChg>
      <pc:sldChg chg="del">
        <pc:chgData name="Giacomo Teruggi" userId="2207d7f2-2d80-413e-ae21-067bc5385040" providerId="ADAL" clId="{A45F94CF-59A7-4A4A-9669-B05F664947F0}" dt="2024-02-29T14:47:39.907" v="880" actId="47"/>
        <pc:sldMkLst>
          <pc:docMk/>
          <pc:sldMk cId="3455779103" sldId="281"/>
        </pc:sldMkLst>
      </pc:sldChg>
      <pc:sldChg chg="del">
        <pc:chgData name="Giacomo Teruggi" userId="2207d7f2-2d80-413e-ae21-067bc5385040" providerId="ADAL" clId="{A45F94CF-59A7-4A4A-9669-B05F664947F0}" dt="2024-02-29T14:47:39.907" v="880" actId="47"/>
        <pc:sldMkLst>
          <pc:docMk/>
          <pc:sldMk cId="1457567236" sldId="282"/>
        </pc:sldMkLst>
      </pc:sldChg>
      <pc:sldChg chg="del">
        <pc:chgData name="Giacomo Teruggi" userId="2207d7f2-2d80-413e-ae21-067bc5385040" providerId="ADAL" clId="{A45F94CF-59A7-4A4A-9669-B05F664947F0}" dt="2024-02-29T14:47:39.907" v="880" actId="47"/>
        <pc:sldMkLst>
          <pc:docMk/>
          <pc:sldMk cId="2572695181" sldId="283"/>
        </pc:sldMkLst>
      </pc:sldChg>
      <pc:sldChg chg="del">
        <pc:chgData name="Giacomo Teruggi" userId="2207d7f2-2d80-413e-ae21-067bc5385040" providerId="ADAL" clId="{A45F94CF-59A7-4A4A-9669-B05F664947F0}" dt="2024-02-29T14:47:39.907" v="880" actId="47"/>
        <pc:sldMkLst>
          <pc:docMk/>
          <pc:sldMk cId="1771335603" sldId="284"/>
        </pc:sldMkLst>
      </pc:sldChg>
      <pc:sldChg chg="addSp delSp modSp mod">
        <pc:chgData name="Giacomo Teruggi" userId="2207d7f2-2d80-413e-ae21-067bc5385040" providerId="ADAL" clId="{A45F94CF-59A7-4A4A-9669-B05F664947F0}" dt="2024-02-29T14:47:23.070" v="879" actId="20577"/>
        <pc:sldMkLst>
          <pc:docMk/>
          <pc:sldMk cId="2866048880" sldId="285"/>
        </pc:sldMkLst>
        <pc:spChg chg="mod">
          <ac:chgData name="Giacomo Teruggi" userId="2207d7f2-2d80-413e-ae21-067bc5385040" providerId="ADAL" clId="{A45F94CF-59A7-4A4A-9669-B05F664947F0}" dt="2024-02-29T14:00:57.246" v="30" actId="1076"/>
          <ac:spMkLst>
            <pc:docMk/>
            <pc:sldMk cId="2866048880" sldId="285"/>
            <ac:spMk id="2" creationId="{A5C1E12B-A08D-2317-629C-6BFBC3F2A2DC}"/>
          </ac:spMkLst>
        </pc:spChg>
        <pc:graphicFrameChg chg="add del mod">
          <ac:chgData name="Giacomo Teruggi" userId="2207d7f2-2d80-413e-ae21-067bc5385040" providerId="ADAL" clId="{A45F94CF-59A7-4A4A-9669-B05F664947F0}" dt="2024-02-29T14:00:53.309" v="29"/>
          <ac:graphicFrameMkLst>
            <pc:docMk/>
            <pc:sldMk cId="2866048880" sldId="285"/>
            <ac:graphicFrameMk id="3" creationId="{E5025304-AACE-4716-A0C1-7A958C1081C9}"/>
          </ac:graphicFrameMkLst>
        </pc:graphicFrameChg>
        <pc:graphicFrameChg chg="add del mod">
          <ac:chgData name="Giacomo Teruggi" userId="2207d7f2-2d80-413e-ae21-067bc5385040" providerId="ADAL" clId="{A45F94CF-59A7-4A4A-9669-B05F664947F0}" dt="2024-02-29T14:00:53.309" v="29"/>
          <ac:graphicFrameMkLst>
            <pc:docMk/>
            <pc:sldMk cId="2866048880" sldId="285"/>
            <ac:graphicFrameMk id="4" creationId="{79BCCA40-4AC2-9188-7CDB-42C3CF3FAA33}"/>
          </ac:graphicFrameMkLst>
        </pc:graphicFrameChg>
        <pc:graphicFrameChg chg="add del mod">
          <ac:chgData name="Giacomo Teruggi" userId="2207d7f2-2d80-413e-ae21-067bc5385040" providerId="ADAL" clId="{A45F94CF-59A7-4A4A-9669-B05F664947F0}" dt="2024-02-29T14:00:53.309" v="29"/>
          <ac:graphicFrameMkLst>
            <pc:docMk/>
            <pc:sldMk cId="2866048880" sldId="285"/>
            <ac:graphicFrameMk id="5" creationId="{35530D70-1A4B-075B-E5B6-74AD67D60142}"/>
          </ac:graphicFrameMkLst>
        </pc:graphicFrameChg>
        <pc:graphicFrameChg chg="add del mod">
          <ac:chgData name="Giacomo Teruggi" userId="2207d7f2-2d80-413e-ae21-067bc5385040" providerId="ADAL" clId="{A45F94CF-59A7-4A4A-9669-B05F664947F0}" dt="2024-02-29T14:00:53.309" v="29"/>
          <ac:graphicFrameMkLst>
            <pc:docMk/>
            <pc:sldMk cId="2866048880" sldId="285"/>
            <ac:graphicFrameMk id="6" creationId="{B784847A-F5C6-90A3-1A9F-892A3362AB38}"/>
          </ac:graphicFrameMkLst>
        </pc:graphicFrameChg>
        <pc:graphicFrameChg chg="add del mod">
          <ac:chgData name="Giacomo Teruggi" userId="2207d7f2-2d80-413e-ae21-067bc5385040" providerId="ADAL" clId="{A45F94CF-59A7-4A4A-9669-B05F664947F0}" dt="2024-02-29T14:00:53.309" v="29"/>
          <ac:graphicFrameMkLst>
            <pc:docMk/>
            <pc:sldMk cId="2866048880" sldId="285"/>
            <ac:graphicFrameMk id="7" creationId="{BC2E3B07-B89C-AD33-55E0-AECB9F5CD45E}"/>
          </ac:graphicFrameMkLst>
        </pc:graphicFrameChg>
        <pc:graphicFrameChg chg="add del mod">
          <ac:chgData name="Giacomo Teruggi" userId="2207d7f2-2d80-413e-ae21-067bc5385040" providerId="ADAL" clId="{A45F94CF-59A7-4A4A-9669-B05F664947F0}" dt="2024-02-29T14:00:53.309" v="29"/>
          <ac:graphicFrameMkLst>
            <pc:docMk/>
            <pc:sldMk cId="2866048880" sldId="285"/>
            <ac:graphicFrameMk id="8" creationId="{8248AD1B-AAF0-37DE-4636-B200C258A5AC}"/>
          </ac:graphicFrameMkLst>
        </pc:graphicFrameChg>
        <pc:graphicFrameChg chg="add del mod">
          <ac:chgData name="Giacomo Teruggi" userId="2207d7f2-2d80-413e-ae21-067bc5385040" providerId="ADAL" clId="{A45F94CF-59A7-4A4A-9669-B05F664947F0}" dt="2024-02-29T14:00:53.309" v="29"/>
          <ac:graphicFrameMkLst>
            <pc:docMk/>
            <pc:sldMk cId="2866048880" sldId="285"/>
            <ac:graphicFrameMk id="9" creationId="{CDED2E41-1274-2EF6-434B-48AA3617D5EC}"/>
          </ac:graphicFrameMkLst>
        </pc:graphicFrameChg>
        <pc:graphicFrameChg chg="add del mod">
          <ac:chgData name="Giacomo Teruggi" userId="2207d7f2-2d80-413e-ae21-067bc5385040" providerId="ADAL" clId="{A45F94CF-59A7-4A4A-9669-B05F664947F0}" dt="2024-02-29T14:00:53.309" v="29"/>
          <ac:graphicFrameMkLst>
            <pc:docMk/>
            <pc:sldMk cId="2866048880" sldId="285"/>
            <ac:graphicFrameMk id="10" creationId="{772AC552-6E2C-D491-79E3-8109ADA672BB}"/>
          </ac:graphicFrameMkLst>
        </pc:graphicFrameChg>
        <pc:graphicFrameChg chg="add mod">
          <ac:chgData name="Giacomo Teruggi" userId="2207d7f2-2d80-413e-ae21-067bc5385040" providerId="ADAL" clId="{A45F94CF-59A7-4A4A-9669-B05F664947F0}" dt="2024-02-29T14:01:02.442" v="50" actId="1038"/>
          <ac:graphicFrameMkLst>
            <pc:docMk/>
            <pc:sldMk cId="2866048880" sldId="285"/>
            <ac:graphicFrameMk id="11" creationId="{4ACAFE3E-17FB-F97A-4A84-CF9C379E5D8A}"/>
          </ac:graphicFrameMkLst>
        </pc:graphicFrameChg>
        <pc:graphicFrameChg chg="add mod modGraphic">
          <ac:chgData name="Giacomo Teruggi" userId="2207d7f2-2d80-413e-ae21-067bc5385040" providerId="ADAL" clId="{A45F94CF-59A7-4A4A-9669-B05F664947F0}" dt="2024-02-29T14:29:24.017" v="283" actId="6549"/>
          <ac:graphicFrameMkLst>
            <pc:docMk/>
            <pc:sldMk cId="2866048880" sldId="285"/>
            <ac:graphicFrameMk id="12" creationId="{F4C20EEE-C93C-2D89-1C5A-8E784C46DB50}"/>
          </ac:graphicFrameMkLst>
        </pc:graphicFrameChg>
        <pc:graphicFrameChg chg="add mod modGraphic">
          <ac:chgData name="Giacomo Teruggi" userId="2207d7f2-2d80-413e-ae21-067bc5385040" providerId="ADAL" clId="{A45F94CF-59A7-4A4A-9669-B05F664947F0}" dt="2024-02-29T14:32:42.214" v="306" actId="6549"/>
          <ac:graphicFrameMkLst>
            <pc:docMk/>
            <pc:sldMk cId="2866048880" sldId="285"/>
            <ac:graphicFrameMk id="13" creationId="{D687A14E-FF92-C153-11A0-01EE66013C2F}"/>
          </ac:graphicFrameMkLst>
        </pc:graphicFrameChg>
        <pc:graphicFrameChg chg="add mod modGraphic">
          <ac:chgData name="Giacomo Teruggi" userId="2207d7f2-2d80-413e-ae21-067bc5385040" providerId="ADAL" clId="{A45F94CF-59A7-4A4A-9669-B05F664947F0}" dt="2024-02-29T14:37:54.145" v="613" actId="6549"/>
          <ac:graphicFrameMkLst>
            <pc:docMk/>
            <pc:sldMk cId="2866048880" sldId="285"/>
            <ac:graphicFrameMk id="14" creationId="{B9991B0A-7F21-5155-9BEE-B5AD7E1C5BBB}"/>
          </ac:graphicFrameMkLst>
        </pc:graphicFrameChg>
        <pc:graphicFrameChg chg="add mod modGraphic">
          <ac:chgData name="Giacomo Teruggi" userId="2207d7f2-2d80-413e-ae21-067bc5385040" providerId="ADAL" clId="{A45F94CF-59A7-4A4A-9669-B05F664947F0}" dt="2024-02-29T14:40:07.865" v="615" actId="20577"/>
          <ac:graphicFrameMkLst>
            <pc:docMk/>
            <pc:sldMk cId="2866048880" sldId="285"/>
            <ac:graphicFrameMk id="15" creationId="{C27B6944-C4C1-9D96-AE30-75367FE523F2}"/>
          </ac:graphicFrameMkLst>
        </pc:graphicFrameChg>
        <pc:graphicFrameChg chg="add mod modGraphic">
          <ac:chgData name="Giacomo Teruggi" userId="2207d7f2-2d80-413e-ae21-067bc5385040" providerId="ADAL" clId="{A45F94CF-59A7-4A4A-9669-B05F664947F0}" dt="2024-02-29T14:41:59.719" v="632" actId="20577"/>
          <ac:graphicFrameMkLst>
            <pc:docMk/>
            <pc:sldMk cId="2866048880" sldId="285"/>
            <ac:graphicFrameMk id="16" creationId="{945FE169-92E9-EF9E-9175-5623A08318CB}"/>
          </ac:graphicFrameMkLst>
        </pc:graphicFrameChg>
        <pc:graphicFrameChg chg="add mod">
          <ac:chgData name="Giacomo Teruggi" userId="2207d7f2-2d80-413e-ae21-067bc5385040" providerId="ADAL" clId="{A45F94CF-59A7-4A4A-9669-B05F664947F0}" dt="2024-02-29T14:01:11.508" v="51" actId="1076"/>
          <ac:graphicFrameMkLst>
            <pc:docMk/>
            <pc:sldMk cId="2866048880" sldId="285"/>
            <ac:graphicFrameMk id="17" creationId="{2DB01209-6FDD-B00D-1FF3-A0D6C09CD0C8}"/>
          </ac:graphicFrameMkLst>
        </pc:graphicFrameChg>
        <pc:graphicFrameChg chg="add mod">
          <ac:chgData name="Giacomo Teruggi" userId="2207d7f2-2d80-413e-ae21-067bc5385040" providerId="ADAL" clId="{A45F94CF-59A7-4A4A-9669-B05F664947F0}" dt="2024-02-29T14:01:02.442" v="50" actId="1038"/>
          <ac:graphicFrameMkLst>
            <pc:docMk/>
            <pc:sldMk cId="2866048880" sldId="285"/>
            <ac:graphicFrameMk id="18" creationId="{F0F679A3-52F1-CD81-A033-4D1CB2884628}"/>
          </ac:graphicFrameMkLst>
        </pc:graphicFrameChg>
        <pc:graphicFrameChg chg="add mod modGraphic">
          <ac:chgData name="Giacomo Teruggi" userId="2207d7f2-2d80-413e-ae21-067bc5385040" providerId="ADAL" clId="{A45F94CF-59A7-4A4A-9669-B05F664947F0}" dt="2024-02-29T14:47:23.070" v="879" actId="20577"/>
          <ac:graphicFrameMkLst>
            <pc:docMk/>
            <pc:sldMk cId="2866048880" sldId="285"/>
            <ac:graphicFrameMk id="29" creationId="{7EB26F52-96E8-96F8-DE81-200EA2008A89}"/>
          </ac:graphicFrameMkLst>
        </pc:graphicFrameChg>
        <pc:cxnChg chg="add del">
          <ac:chgData name="Giacomo Teruggi" userId="2207d7f2-2d80-413e-ae21-067bc5385040" providerId="ADAL" clId="{A45F94CF-59A7-4A4A-9669-B05F664947F0}" dt="2024-02-29T14:01:36.421" v="53" actId="478"/>
          <ac:cxnSpMkLst>
            <pc:docMk/>
            <pc:sldMk cId="2866048880" sldId="285"/>
            <ac:cxnSpMk id="20" creationId="{0A20F7AB-5603-E385-8AEB-16D8A0DF2DA1}"/>
          </ac:cxnSpMkLst>
        </pc:cxnChg>
        <pc:cxnChg chg="add">
          <ac:chgData name="Giacomo Teruggi" userId="2207d7f2-2d80-413e-ae21-067bc5385040" providerId="ADAL" clId="{A45F94CF-59A7-4A4A-9669-B05F664947F0}" dt="2024-02-29T14:01:54.781" v="54" actId="11529"/>
          <ac:cxnSpMkLst>
            <pc:docMk/>
            <pc:sldMk cId="2866048880" sldId="285"/>
            <ac:cxnSpMk id="22" creationId="{8B2990FA-9150-64DE-F92F-D7DBA52F1375}"/>
          </ac:cxnSpMkLst>
        </pc:cxnChg>
        <pc:cxnChg chg="add mod">
          <ac:chgData name="Giacomo Teruggi" userId="2207d7f2-2d80-413e-ae21-067bc5385040" providerId="ADAL" clId="{A45F94CF-59A7-4A4A-9669-B05F664947F0}" dt="2024-02-29T14:02:04.862" v="56" actId="1076"/>
          <ac:cxnSpMkLst>
            <pc:docMk/>
            <pc:sldMk cId="2866048880" sldId="285"/>
            <ac:cxnSpMk id="23" creationId="{2141F713-B1FD-5FA1-FBB5-B3E273AD5A8A}"/>
          </ac:cxnSpMkLst>
        </pc:cxnChg>
        <pc:cxnChg chg="add mod">
          <ac:chgData name="Giacomo Teruggi" userId="2207d7f2-2d80-413e-ae21-067bc5385040" providerId="ADAL" clId="{A45F94CF-59A7-4A4A-9669-B05F664947F0}" dt="2024-02-29T14:02:17.682" v="58" actId="14100"/>
          <ac:cxnSpMkLst>
            <pc:docMk/>
            <pc:sldMk cId="2866048880" sldId="285"/>
            <ac:cxnSpMk id="25" creationId="{758BF819-CF48-AF96-596F-09D987768AF8}"/>
          </ac:cxnSpMkLst>
        </pc:cxnChg>
        <pc:cxnChg chg="add mod">
          <ac:chgData name="Giacomo Teruggi" userId="2207d7f2-2d80-413e-ae21-067bc5385040" providerId="ADAL" clId="{A45F94CF-59A7-4A4A-9669-B05F664947F0}" dt="2024-02-29T14:02:27.708" v="60" actId="1076"/>
          <ac:cxnSpMkLst>
            <pc:docMk/>
            <pc:sldMk cId="2866048880" sldId="285"/>
            <ac:cxnSpMk id="27" creationId="{F73CE225-F555-6244-BCC3-5B62590B5F1F}"/>
          </ac:cxnSpMkLst>
        </pc:cxnChg>
        <pc:cxnChg chg="add del mod">
          <ac:chgData name="Giacomo Teruggi" userId="2207d7f2-2d80-413e-ae21-067bc5385040" providerId="ADAL" clId="{A45F94CF-59A7-4A4A-9669-B05F664947F0}" dt="2024-02-29T14:03:09.554" v="62"/>
          <ac:cxnSpMkLst>
            <pc:docMk/>
            <pc:sldMk cId="2866048880" sldId="285"/>
            <ac:cxnSpMk id="28" creationId="{21ECCF04-DCA0-E8F7-4755-915AAB8855EB}"/>
          </ac:cxnSpMkLst>
        </pc:cxnChg>
      </pc:sldChg>
      <pc:sldChg chg="del">
        <pc:chgData name="Giacomo Teruggi" userId="2207d7f2-2d80-413e-ae21-067bc5385040" providerId="ADAL" clId="{A45F94CF-59A7-4A4A-9669-B05F664947F0}" dt="2024-02-29T13:59:50.120" v="21" actId="47"/>
        <pc:sldMkLst>
          <pc:docMk/>
          <pc:sldMk cId="1736665279" sldId="1364"/>
        </pc:sldMkLst>
      </pc:sldChg>
      <pc:sldChg chg="modSp add del mod">
        <pc:chgData name="Giacomo Teruggi" userId="2207d7f2-2d80-413e-ae21-067bc5385040" providerId="ADAL" clId="{A45F94CF-59A7-4A4A-9669-B05F664947F0}" dt="2024-02-29T14:04:37.438" v="154" actId="47"/>
        <pc:sldMkLst>
          <pc:docMk/>
          <pc:sldMk cId="1843355863" sldId="1365"/>
        </pc:sldMkLst>
        <pc:graphicFrameChg chg="modGraphic">
          <ac:chgData name="Giacomo Teruggi" userId="2207d7f2-2d80-413e-ae21-067bc5385040" providerId="ADAL" clId="{A45F94CF-59A7-4A4A-9669-B05F664947F0}" dt="2024-02-29T14:00:21.537" v="26" actId="14100"/>
          <ac:graphicFrameMkLst>
            <pc:docMk/>
            <pc:sldMk cId="1843355863" sldId="1365"/>
            <ac:graphicFrameMk id="4" creationId="{4FCC025E-F3DB-2A8D-ADD2-EB461015A845}"/>
          </ac:graphicFrameMkLst>
        </pc:graphicFrameChg>
        <pc:graphicFrameChg chg="modGraphic">
          <ac:chgData name="Giacomo Teruggi" userId="2207d7f2-2d80-413e-ae21-067bc5385040" providerId="ADAL" clId="{A45F94CF-59A7-4A4A-9669-B05F664947F0}" dt="2024-02-29T14:00:28.150" v="27" actId="14100"/>
          <ac:graphicFrameMkLst>
            <pc:docMk/>
            <pc:sldMk cId="1843355863" sldId="1365"/>
            <ac:graphicFrameMk id="5" creationId="{DF2FE9AA-63A6-9C69-63A5-6AA657856499}"/>
          </ac:graphicFrameMkLst>
        </pc:graphicFrameChg>
        <pc:graphicFrameChg chg="modGraphic">
          <ac:chgData name="Giacomo Teruggi" userId="2207d7f2-2d80-413e-ae21-067bc5385040" providerId="ADAL" clId="{A45F94CF-59A7-4A4A-9669-B05F664947F0}" dt="2024-02-29T14:00:28.150" v="27" actId="14100"/>
          <ac:graphicFrameMkLst>
            <pc:docMk/>
            <pc:sldMk cId="1843355863" sldId="1365"/>
            <ac:graphicFrameMk id="6" creationId="{15503940-78DD-74DC-E86C-BB756D73B00E}"/>
          </ac:graphicFrameMkLst>
        </pc:graphicFrameChg>
        <pc:graphicFrameChg chg="mod modGraphic">
          <ac:chgData name="Giacomo Teruggi" userId="2207d7f2-2d80-413e-ae21-067bc5385040" providerId="ADAL" clId="{A45F94CF-59A7-4A4A-9669-B05F664947F0}" dt="2024-02-29T14:00:28.150" v="27" actId="14100"/>
          <ac:graphicFrameMkLst>
            <pc:docMk/>
            <pc:sldMk cId="1843355863" sldId="1365"/>
            <ac:graphicFrameMk id="7" creationId="{66A5D922-B1A7-9E75-A8B2-92548E76C70C}"/>
          </ac:graphicFrameMkLst>
        </pc:graphicFrameChg>
      </pc:sldChg>
      <pc:sldChg chg="modSp add mod setBg">
        <pc:chgData name="Giacomo Teruggi" userId="2207d7f2-2d80-413e-ae21-067bc5385040" providerId="ADAL" clId="{A45F94CF-59A7-4A4A-9669-B05F664947F0}" dt="2024-02-29T14:44:15.599" v="830" actId="14100"/>
        <pc:sldMkLst>
          <pc:docMk/>
          <pc:sldMk cId="3534521573" sldId="1366"/>
        </pc:sldMkLst>
        <pc:spChg chg="mod">
          <ac:chgData name="Giacomo Teruggi" userId="2207d7f2-2d80-413e-ae21-067bc5385040" providerId="ADAL" clId="{A45F94CF-59A7-4A4A-9669-B05F664947F0}" dt="2024-02-29T13:59:19.184" v="19" actId="1076"/>
          <ac:spMkLst>
            <pc:docMk/>
            <pc:sldMk cId="3534521573" sldId="1366"/>
            <ac:spMk id="4" creationId="{9A2E73DB-F95E-FB9E-F7BA-2F1F3BF98D94}"/>
          </ac:spMkLst>
        </pc:spChg>
        <pc:spChg chg="mod">
          <ac:chgData name="Giacomo Teruggi" userId="2207d7f2-2d80-413e-ae21-067bc5385040" providerId="ADAL" clId="{A45F94CF-59A7-4A4A-9669-B05F664947F0}" dt="2024-02-29T14:44:15.599" v="830" actId="14100"/>
          <ac:spMkLst>
            <pc:docMk/>
            <pc:sldMk cId="3534521573" sldId="1366"/>
            <ac:spMk id="5" creationId="{735C7125-2C76-0A4C-EE2B-E0ADE79ADCB0}"/>
          </ac:spMkLst>
        </pc:spChg>
      </pc:sldChg>
      <pc:sldChg chg="add del setBg">
        <pc:chgData name="Giacomo Teruggi" userId="2207d7f2-2d80-413e-ae21-067bc5385040" providerId="ADAL" clId="{A45F94CF-59A7-4A4A-9669-B05F664947F0}" dt="2024-02-29T14:00:04.991" v="25"/>
        <pc:sldMkLst>
          <pc:docMk/>
          <pc:sldMk cId="5053562" sldId="1367"/>
        </pc:sldMkLst>
      </pc:sldChg>
    </pc:docChg>
  </pc:docChgLst>
  <pc:docChgLst>
    <pc:chgData name="Cristina Levinski" userId="3307da14-4b3e-4018-aac4-a94e659e0af6" providerId="ADAL" clId="{3A9BC131-5019-4041-B9A2-A5F5213B6361}"/>
    <pc:docChg chg="undo custSel delSld modSld">
      <pc:chgData name="Cristina Levinski" userId="3307da14-4b3e-4018-aac4-a94e659e0af6" providerId="ADAL" clId="{3A9BC131-5019-4041-B9A2-A5F5213B6361}" dt="2024-01-31T08:26:27.928" v="306" actId="1076"/>
      <pc:docMkLst>
        <pc:docMk/>
      </pc:docMkLst>
      <pc:sldChg chg="addSp delSp modSp del mod">
        <pc:chgData name="Cristina Levinski" userId="3307da14-4b3e-4018-aac4-a94e659e0af6" providerId="ADAL" clId="{3A9BC131-5019-4041-B9A2-A5F5213B6361}" dt="2024-01-18T09:56:21.241" v="278" actId="2696"/>
        <pc:sldMkLst>
          <pc:docMk/>
          <pc:sldMk cId="1088218460" sldId="277"/>
        </pc:sldMkLst>
        <pc:spChg chg="mod">
          <ac:chgData name="Cristina Levinski" userId="3307da14-4b3e-4018-aac4-a94e659e0af6" providerId="ADAL" clId="{3A9BC131-5019-4041-B9A2-A5F5213B6361}" dt="2024-01-18T09:32:14.131" v="257" actId="207"/>
          <ac:spMkLst>
            <pc:docMk/>
            <pc:sldMk cId="1088218460" sldId="277"/>
            <ac:spMk id="2" creationId="{9500F7D2-A954-8761-3527-C158DDFB1106}"/>
          </ac:spMkLst>
        </pc:spChg>
        <pc:spChg chg="add del">
          <ac:chgData name="Cristina Levinski" userId="3307da14-4b3e-4018-aac4-a94e659e0af6" providerId="ADAL" clId="{3A9BC131-5019-4041-B9A2-A5F5213B6361}" dt="2024-01-18T09:24:29.142" v="49" actId="22"/>
          <ac:spMkLst>
            <pc:docMk/>
            <pc:sldMk cId="1088218460" sldId="277"/>
            <ac:spMk id="4" creationId="{BA0261F0-84A3-7592-2F35-F7AB8CDED479}"/>
          </ac:spMkLst>
        </pc:spChg>
        <pc:spChg chg="add mod">
          <ac:chgData name="Cristina Levinski" userId="3307da14-4b3e-4018-aac4-a94e659e0af6" providerId="ADAL" clId="{3A9BC131-5019-4041-B9A2-A5F5213B6361}" dt="2024-01-18T09:28:59.767" v="157" actId="1076"/>
          <ac:spMkLst>
            <pc:docMk/>
            <pc:sldMk cId="1088218460" sldId="277"/>
            <ac:spMk id="5" creationId="{EF8B4FF9-68DE-5305-86C1-50367F9B1B6D}"/>
          </ac:spMkLst>
        </pc:spChg>
        <pc:spChg chg="mod">
          <ac:chgData name="Cristina Levinski" userId="3307da14-4b3e-4018-aac4-a94e659e0af6" providerId="ADAL" clId="{3A9BC131-5019-4041-B9A2-A5F5213B6361}" dt="2024-01-18T09:28:49.004" v="155" actId="1076"/>
          <ac:spMkLst>
            <pc:docMk/>
            <pc:sldMk cId="1088218460" sldId="277"/>
            <ac:spMk id="6" creationId="{C8461C19-E495-4638-9078-AC28B05A0BE5}"/>
          </ac:spMkLst>
        </pc:spChg>
      </pc:sldChg>
      <pc:sldChg chg="addSp delSp modSp mod">
        <pc:chgData name="Cristina Levinski" userId="3307da14-4b3e-4018-aac4-a94e659e0af6" providerId="ADAL" clId="{3A9BC131-5019-4041-B9A2-A5F5213B6361}" dt="2024-01-31T08:26:27.928" v="306" actId="1076"/>
        <pc:sldMkLst>
          <pc:docMk/>
          <pc:sldMk cId="2102021547" sldId="278"/>
        </pc:sldMkLst>
        <pc:spChg chg="add del mod">
          <ac:chgData name="Cristina Levinski" userId="3307da14-4b3e-4018-aac4-a94e659e0af6" providerId="ADAL" clId="{3A9BC131-5019-4041-B9A2-A5F5213B6361}" dt="2024-01-18T09:30:25.292" v="183"/>
          <ac:spMkLst>
            <pc:docMk/>
            <pc:sldMk cId="2102021547" sldId="278"/>
            <ac:spMk id="2" creationId="{F5A7373F-F25A-4C44-0FC6-32E2617643D1}"/>
          </ac:spMkLst>
        </pc:spChg>
        <pc:spChg chg="add mod">
          <ac:chgData name="Cristina Levinski" userId="3307da14-4b3e-4018-aac4-a94e659e0af6" providerId="ADAL" clId="{3A9BC131-5019-4041-B9A2-A5F5213B6361}" dt="2024-01-31T08:26:27.928" v="306" actId="1076"/>
          <ac:spMkLst>
            <pc:docMk/>
            <pc:sldMk cId="2102021547" sldId="278"/>
            <ac:spMk id="3" creationId="{39FF4E3F-8037-5081-F853-72E7F90922F2}"/>
          </ac:spMkLst>
        </pc:spChg>
        <pc:spChg chg="add del mod">
          <ac:chgData name="Cristina Levinski" userId="3307da14-4b3e-4018-aac4-a94e659e0af6" providerId="ADAL" clId="{3A9BC131-5019-4041-B9A2-A5F5213B6361}" dt="2024-01-18T09:31:28.167" v="215"/>
          <ac:spMkLst>
            <pc:docMk/>
            <pc:sldMk cId="2102021547" sldId="278"/>
            <ac:spMk id="3" creationId="{63824482-FC5C-57E9-60A0-ADD230B494DC}"/>
          </ac:spMkLst>
        </pc:spChg>
        <pc:spChg chg="mod">
          <ac:chgData name="Cristina Levinski" userId="3307da14-4b3e-4018-aac4-a94e659e0af6" providerId="ADAL" clId="{3A9BC131-5019-4041-B9A2-A5F5213B6361}" dt="2024-01-29T14:12:30.518" v="281" actId="20577"/>
          <ac:spMkLst>
            <pc:docMk/>
            <pc:sldMk cId="2102021547" sldId="278"/>
            <ac:spMk id="4" creationId="{D43B275B-84BF-C21D-40E8-7D1235DF538A}"/>
          </ac:spMkLst>
        </pc:spChg>
        <pc:spChg chg="mod">
          <ac:chgData name="Cristina Levinski" userId="3307da14-4b3e-4018-aac4-a94e659e0af6" providerId="ADAL" clId="{3A9BC131-5019-4041-B9A2-A5F5213B6361}" dt="2024-01-18T09:57:32.954" v="280" actId="1076"/>
          <ac:spMkLst>
            <pc:docMk/>
            <pc:sldMk cId="2102021547" sldId="278"/>
            <ac:spMk id="5" creationId="{09DABE98-0BBB-BC8C-CDAE-C2AFF3268DAE}"/>
          </ac:spMkLst>
        </pc:spChg>
        <pc:spChg chg="add mod">
          <ac:chgData name="Cristina Levinski" userId="3307da14-4b3e-4018-aac4-a94e659e0af6" providerId="ADAL" clId="{3A9BC131-5019-4041-B9A2-A5F5213B6361}" dt="2024-01-18T09:55:59.701" v="275" actId="1076"/>
          <ac:spMkLst>
            <pc:docMk/>
            <pc:sldMk cId="2102021547" sldId="278"/>
            <ac:spMk id="6" creationId="{B45A15C5-5797-E740-D89C-F6F3EF7D419B}"/>
          </ac:spMkLst>
        </pc:spChg>
        <pc:graphicFrameChg chg="add del">
          <ac:chgData name="Cristina Levinski" userId="3307da14-4b3e-4018-aac4-a94e659e0af6" providerId="ADAL" clId="{3A9BC131-5019-4041-B9A2-A5F5213B6361}" dt="2024-01-31T08:25:03.204" v="283" actId="3680"/>
          <ac:graphicFrameMkLst>
            <pc:docMk/>
            <pc:sldMk cId="2102021547" sldId="278"/>
            <ac:graphicFrameMk id="2" creationId="{977AE7B1-2A1E-24D7-D9C4-43729581D50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ibrary.wmo.int/records/item/56841-rules-of-procedure-for-technical-commissions?offset=1" TargetMode="External"/><Relationship Id="rId2" Type="http://schemas.openxmlformats.org/officeDocument/2006/relationships/hyperlink" Target="https://library.wmo.int/idviewer/56841/2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a:t>
            </a:r>
            <a:r>
              <a:rPr lang="en-US" sz="3200" b="1" kern="1000" spc="-10" dirty="0" err="1">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Commis</a:t>
            </a:r>
            <a: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a:t>
            </a: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71906" y="3429000"/>
            <a:ext cx="10048183" cy="86177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genda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item 5.2 </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fr-CH" sz="2800" dirty="0" err="1">
                <a:solidFill>
                  <a:srgbClr val="C00000"/>
                </a:solidFill>
                <a:latin typeface="Arial" panose="020B0604020202020204" pitchFamily="34" charset="0"/>
                <a:ea typeface="Verdana" panose="020B0604030504040204" pitchFamily="34" charset="0"/>
                <a:cs typeface="Arial" panose="020B0604020202020204" pitchFamily="34" charset="0"/>
              </a:rPr>
              <a:t>Review</a:t>
            </a:r>
            <a:r>
              <a:rPr lang="en-CH" sz="2800" dirty="0">
                <a:solidFill>
                  <a:srgbClr val="C00000"/>
                </a:solidFill>
                <a:latin typeface="Arial" panose="020B0604020202020204" pitchFamily="34" charset="0"/>
                <a:ea typeface="Verdana" panose="020B0604030504040204" pitchFamily="34" charset="0"/>
                <a:cs typeface="Arial" panose="020B0604020202020204" pitchFamily="34" charset="0"/>
              </a:rPr>
              <a:t> of the subsidiary bodies of the Commission</a:t>
            </a:r>
            <a:endPar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4976723"/>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
        <p:nvSpPr>
          <p:cNvPr id="3" name="TextBox 2">
            <a:extLst>
              <a:ext uri="{FF2B5EF4-FFF2-40B4-BE49-F238E27FC236}">
                <a16:creationId xmlns:a16="http://schemas.microsoft.com/office/drawing/2014/main" id="{39FF4E3F-8037-5081-F853-72E7F90922F2}"/>
              </a:ext>
            </a:extLst>
          </p:cNvPr>
          <p:cNvSpPr txBox="1"/>
          <p:nvPr/>
        </p:nvSpPr>
        <p:spPr>
          <a:xfrm>
            <a:off x="9527458" y="5361443"/>
            <a:ext cx="1976284" cy="923330"/>
          </a:xfrm>
          <a:prstGeom prst="rect">
            <a:avLst/>
          </a:prstGeom>
          <a:noFill/>
        </p:spPr>
        <p:txBody>
          <a:bodyPr wrap="square" rtlCol="0">
            <a:spAutoFit/>
          </a:bodyPr>
          <a:lstStyle/>
          <a:p>
            <a:r>
              <a:rPr lang="fr-CH" b="1" dirty="0" err="1"/>
              <a:t>Presented</a:t>
            </a:r>
            <a:r>
              <a:rPr lang="en-CH" b="1" dirty="0"/>
              <a:t> by:</a:t>
            </a:r>
            <a:br>
              <a:rPr lang="en-CH" b="1" dirty="0"/>
            </a:br>
            <a:r>
              <a:rPr lang="en-CH" i="1" dirty="0"/>
              <a:t>Ian Lisk</a:t>
            </a:r>
          </a:p>
          <a:p>
            <a:r>
              <a:rPr lang="en-US" i="1"/>
              <a:t>President SERCOM</a:t>
            </a:r>
            <a:endParaRPr lang="en-CH" i="1" dirty="0"/>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9A2E73DB-F95E-FB9E-F7BA-2F1F3BF98D94}"/>
              </a:ext>
            </a:extLst>
          </p:cNvPr>
          <p:cNvSpPr/>
          <p:nvPr/>
        </p:nvSpPr>
        <p:spPr>
          <a:xfrm>
            <a:off x="1251705" y="586630"/>
            <a:ext cx="4066275"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360"/>
              </a:lnSpc>
              <a:defRPr sz="1800"/>
            </a:pPr>
            <a:r>
              <a:rPr lang="en-US" sz="44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Justification</a:t>
            </a:r>
          </a:p>
        </p:txBody>
      </p:sp>
      <p:sp>
        <p:nvSpPr>
          <p:cNvPr id="5" name="CuadroTexto 3">
            <a:extLst>
              <a:ext uri="{FF2B5EF4-FFF2-40B4-BE49-F238E27FC236}">
                <a16:creationId xmlns:a16="http://schemas.microsoft.com/office/drawing/2014/main" id="{735C7125-2C76-0A4C-EE2B-E0ADE79ADCB0}"/>
              </a:ext>
            </a:extLst>
          </p:cNvPr>
          <p:cNvSpPr txBox="1"/>
          <p:nvPr/>
        </p:nvSpPr>
        <p:spPr>
          <a:xfrm>
            <a:off x="385894" y="1214812"/>
            <a:ext cx="11450971" cy="4415889"/>
          </a:xfrm>
          <a:prstGeom prst="rect">
            <a:avLst/>
          </a:prstGeom>
          <a:noFill/>
        </p:spPr>
        <p:txBody>
          <a:bodyPr wrap="square" rtlCol="0">
            <a:spAutoFit/>
          </a:bodyPr>
          <a:lstStyle/>
          <a:p>
            <a:pPr>
              <a:lnSpc>
                <a:spcPct val="150000"/>
              </a:lnSpc>
            </a:pPr>
            <a:r>
              <a:rPr lang="en-GB" sz="1800" dirty="0">
                <a:effectLst/>
                <a:latin typeface="Verdana" panose="020B0604030504040204" pitchFamily="34" charset="0"/>
                <a:ea typeface="Arial" panose="020B0604020202020204" pitchFamily="34" charset="0"/>
                <a:cs typeface="Arial" panose="020B0604020202020204" pitchFamily="34" charset="0"/>
              </a:rPr>
              <a:t>In line with </a:t>
            </a:r>
            <a:r>
              <a:rPr lang="en-GB" sz="1800" u="none" strike="noStrike" dirty="0">
                <a:solidFill>
                  <a:srgbClr val="0000FF"/>
                </a:solidFill>
                <a:effectLst/>
                <a:latin typeface="Verdana" panose="020B0604030504040204" pitchFamily="34" charset="0"/>
                <a:ea typeface="Arial" panose="020B0604020202020204" pitchFamily="34" charset="0"/>
                <a:cs typeface="Arial" panose="020B0604020202020204" pitchFamily="34" charset="0"/>
                <a:hlinkClick r:id="rId2"/>
              </a:rPr>
              <a:t>6.13.1 (j)</a:t>
            </a:r>
            <a:r>
              <a:rPr lang="en-GB" sz="1800" dirty="0">
                <a:effectLst/>
                <a:latin typeface="Verdana" panose="020B0604030504040204" pitchFamily="34" charset="0"/>
                <a:ea typeface="Arial" panose="020B0604020202020204" pitchFamily="34" charset="0"/>
                <a:cs typeface="Arial" panose="020B0604020202020204" pitchFamily="34" charset="0"/>
              </a:rPr>
              <a:t>, </a:t>
            </a:r>
            <a:r>
              <a:rPr lang="en-GB" sz="1800" i="1" u="none" strike="noStrike" dirty="0">
                <a:solidFill>
                  <a:srgbClr val="0000FF"/>
                </a:solidFill>
                <a:effectLst/>
                <a:latin typeface="Verdana" panose="020B0604030504040204" pitchFamily="34" charset="0"/>
                <a:ea typeface="Arial" panose="020B0604020202020204" pitchFamily="34" charset="0"/>
                <a:cs typeface="Arial" panose="020B0604020202020204" pitchFamily="34" charset="0"/>
                <a:hlinkClick r:id="rId3"/>
              </a:rPr>
              <a:t>Rules of Procedure of Technical Commissions</a:t>
            </a:r>
            <a:r>
              <a:rPr lang="en-GB" sz="1800" i="1" u="none" strike="noStrike" dirty="0">
                <a:solidFill>
                  <a:srgbClr val="0000FF"/>
                </a:solidFill>
                <a:effectLst/>
                <a:latin typeface="Verdana" panose="020B0604030504040204" pitchFamily="34" charset="0"/>
                <a:ea typeface="Arial" panose="020B0604020202020204" pitchFamily="34" charset="0"/>
                <a:cs typeface="Arial" panose="020B0604020202020204" pitchFamily="34" charset="0"/>
              </a:rPr>
              <a:t> </a:t>
            </a:r>
            <a:r>
              <a:rPr lang="en-GB" sz="1800" u="none" strike="noStrike" dirty="0">
                <a:solidFill>
                  <a:srgbClr val="0000FF"/>
                </a:solidFill>
                <a:effectLst/>
                <a:latin typeface="Verdana" panose="020B0604030504040204" pitchFamily="34" charset="0"/>
                <a:ea typeface="Arial" panose="020B0604020202020204" pitchFamily="34" charset="0"/>
                <a:cs typeface="Arial" panose="020B0604020202020204" pitchFamily="34" charset="0"/>
              </a:rPr>
              <a:t>(WMO‑No. 1240)</a:t>
            </a:r>
            <a:r>
              <a:rPr lang="en-GB" sz="1800" dirty="0">
                <a:effectLst/>
                <a:latin typeface="Verdana" panose="020B0604030504040204" pitchFamily="34" charset="0"/>
                <a:ea typeface="Arial" panose="020B0604020202020204" pitchFamily="34" charset="0"/>
                <a:cs typeface="Arial" panose="020B0604020202020204" pitchFamily="34" charset="0"/>
              </a:rPr>
              <a:t>, this document presents the structure of subsidiary bodies of the Commission and their terms of reference to align them with emerging needs, directives of governing bodies and changed timelines for delivery of outputs. </a:t>
            </a:r>
          </a:p>
          <a:p>
            <a:pPr>
              <a:lnSpc>
                <a:spcPct val="150000"/>
              </a:lnSpc>
            </a:pPr>
            <a:endParaRPr lang="en-GB" b="1" i="0" u="none" strike="noStrike" baseline="0" dirty="0">
              <a:solidFill>
                <a:srgbClr val="005BAA"/>
              </a:solidFill>
              <a:latin typeface="Verdana" panose="020B0604030504040204" pitchFamily="34" charset="0"/>
              <a:ea typeface="Verdana" panose="020B0604030504040204" pitchFamily="34" charset="0"/>
              <a:cs typeface="Arial" panose="020B0604020202020204" pitchFamily="34" charset="0"/>
            </a:endParaRPr>
          </a:p>
          <a:p>
            <a:pPr>
              <a:lnSpc>
                <a:spcPct val="150000"/>
              </a:lnSpc>
            </a:pPr>
            <a:r>
              <a:rPr lang="en-GB" sz="2000" b="1" dirty="0">
                <a:solidFill>
                  <a:srgbClr val="005BAA"/>
                </a:solidFill>
                <a:latin typeface="Verdana" panose="020B0604030504040204" pitchFamily="34" charset="0"/>
                <a:ea typeface="Verdana" panose="020B0604030504040204" pitchFamily="34" charset="0"/>
                <a:cs typeface="Arial" panose="020B0604020202020204" pitchFamily="34" charset="0"/>
              </a:rPr>
              <a:t>The proposed structure reflects the advice of the SERCOM Management Group </a:t>
            </a:r>
          </a:p>
          <a:p>
            <a:pPr>
              <a:lnSpc>
                <a:spcPct val="150000"/>
              </a:lnSpc>
            </a:pPr>
            <a:endParaRPr lang="en-GB" sz="2000" b="1" i="0" u="none" strike="noStrike" baseline="0" dirty="0">
              <a:solidFill>
                <a:srgbClr val="005BAA"/>
              </a:solidFill>
              <a:latin typeface="Verdana" panose="020B0604030504040204" pitchFamily="34" charset="0"/>
              <a:ea typeface="Verdana" panose="020B0604030504040204" pitchFamily="34" charset="0"/>
              <a:cs typeface="Arial" panose="020B0604020202020204" pitchFamily="34" charset="0"/>
            </a:endParaRPr>
          </a:p>
          <a:p>
            <a:pPr>
              <a:lnSpc>
                <a:spcPct val="150000"/>
              </a:lnSpc>
            </a:pPr>
            <a:r>
              <a:rPr lang="en-GB" sz="2000" b="1" dirty="0">
                <a:solidFill>
                  <a:srgbClr val="005BAA"/>
                </a:solidFill>
                <a:latin typeface="Verdana" panose="020B0604030504040204" pitchFamily="34" charset="0"/>
                <a:ea typeface="Verdana" panose="020B0604030504040204" pitchFamily="34" charset="0"/>
                <a:cs typeface="Arial" panose="020B0604020202020204" pitchFamily="34" charset="0"/>
              </a:rPr>
              <a:t>Despite similarities in the names, it has to be noted that the terms of reference of the proposed Standing Committees are new and differ from the ones of the previous intersessional period</a:t>
            </a:r>
            <a:endParaRPr lang="hr-HR" sz="2000" b="1" i="0" u="none" strike="noStrike" baseline="0" dirty="0">
              <a:solidFill>
                <a:srgbClr val="005BAA"/>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34521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A4A61CFC-9A6F-CE75-2361-9D259DFED4CF}"/>
              </a:ext>
            </a:extLst>
          </p:cNvPr>
          <p:cNvGraphicFramePr>
            <a:graphicFrameLocks noGrp="1"/>
          </p:cNvGraphicFramePr>
          <p:nvPr/>
        </p:nvGraphicFramePr>
        <p:xfrm>
          <a:off x="186431" y="671943"/>
          <a:ext cx="1837678" cy="3477563"/>
        </p:xfrm>
        <a:graphic>
          <a:graphicData uri="http://schemas.openxmlformats.org/drawingml/2006/table">
            <a:tbl>
              <a:tblPr firstRow="1" bandRow="1">
                <a:tableStyleId>{93296810-A885-4BE3-A3E7-6D5BEEA58F35}</a:tableStyleId>
              </a:tblPr>
              <a:tblGrid>
                <a:gridCol w="1837678">
                  <a:extLst>
                    <a:ext uri="{9D8B030D-6E8A-4147-A177-3AD203B41FA5}">
                      <a16:colId xmlns:a16="http://schemas.microsoft.com/office/drawing/2014/main" val="140983817"/>
                    </a:ext>
                  </a:extLst>
                </a:gridCol>
              </a:tblGrid>
              <a:tr h="560439">
                <a:tc>
                  <a:txBody>
                    <a:bodyPr/>
                    <a:lstStyle/>
                    <a:p>
                      <a:pPr algn="ctr"/>
                      <a:r>
                        <a:rPr lang="en-CH" dirty="0"/>
                        <a:t>SC-AGR</a:t>
                      </a:r>
                      <a:endParaRPr lang="en-GB" dirty="0"/>
                    </a:p>
                  </a:txBody>
                  <a:tcPr/>
                </a:tc>
                <a:extLst>
                  <a:ext uri="{0D108BD9-81ED-4DB2-BD59-A6C34878D82A}">
                    <a16:rowId xmlns:a16="http://schemas.microsoft.com/office/drawing/2014/main" val="3526087290"/>
                  </a:ext>
                </a:extLst>
              </a:tr>
              <a:tr h="2917124">
                <a:tc>
                  <a:txBody>
                    <a:bodyPr/>
                    <a:lstStyle/>
                    <a:p>
                      <a:r>
                        <a:rPr lang="en-CH" sz="1200" dirty="0"/>
                        <a:t>Chair: R. Stone</a:t>
                      </a:r>
                      <a:br>
                        <a:rPr lang="en-CH" sz="1200" dirty="0"/>
                      </a:br>
                      <a:r>
                        <a:rPr lang="en-CH" sz="1200" dirty="0"/>
                        <a:t>Vice-Chair: E. Mateescu</a:t>
                      </a:r>
                      <a:br>
                        <a:rPr lang="en-CH" sz="1200" dirty="0"/>
                      </a:br>
                      <a:br>
                        <a:rPr lang="en-CH" sz="1200" dirty="0"/>
                      </a:br>
                      <a:r>
                        <a:rPr lang="en-CH" sz="1200" u="sng" dirty="0"/>
                        <a:t>Expert teams:</a:t>
                      </a:r>
                      <a:br>
                        <a:rPr lang="en-CH" sz="1200" u="sng" dirty="0"/>
                      </a:br>
                      <a:r>
                        <a:rPr lang="en-CH" sz="1200" dirty="0"/>
                        <a:t>- AAS (Services)</a:t>
                      </a:r>
                      <a:br>
                        <a:rPr lang="en-CH" sz="1200" dirty="0"/>
                      </a:br>
                      <a:r>
                        <a:rPr lang="en-CH" sz="1200" dirty="0"/>
                        <a:t>- ASC (Sciences)</a:t>
                      </a:r>
                      <a:br>
                        <a:rPr lang="en-CH" sz="1200" dirty="0"/>
                      </a:br>
                      <a:r>
                        <a:rPr lang="en-CH" sz="1200" dirty="0"/>
                        <a:t>- DRG (Drought)</a:t>
                      </a:r>
                      <a:br>
                        <a:rPr lang="en-CH" sz="1200" dirty="0"/>
                      </a:br>
                      <a:r>
                        <a:rPr lang="en-CH" sz="1200" dirty="0"/>
                        <a:t>- ARM (Risk Management)</a:t>
                      </a:r>
                    </a:p>
                    <a:p>
                      <a:r>
                        <a:rPr lang="en-CH" sz="1200" dirty="0"/>
                        <a:t>- ACDC(Cap Dev &amp; Comm.)</a:t>
                      </a:r>
                      <a:br>
                        <a:rPr lang="en-CH" sz="1200" dirty="0"/>
                      </a:br>
                      <a:br>
                        <a:rPr lang="en-CH" sz="1200" dirty="0"/>
                      </a:br>
                      <a:r>
                        <a:rPr lang="en-CH" sz="1200" dirty="0"/>
                        <a:t>+ </a:t>
                      </a:r>
                      <a:r>
                        <a:rPr lang="en-CH" sz="1200" dirty="0" err="1"/>
                        <a:t>TTs</a:t>
                      </a:r>
                      <a:r>
                        <a:rPr lang="en-CH" sz="1200" dirty="0"/>
                        <a:t> TBA</a:t>
                      </a:r>
                      <a:endParaRPr lang="en-US" sz="1200" dirty="0"/>
                    </a:p>
                    <a:p>
                      <a:pPr algn="ct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16" name="Table 15">
            <a:extLst>
              <a:ext uri="{FF2B5EF4-FFF2-40B4-BE49-F238E27FC236}">
                <a16:creationId xmlns:a16="http://schemas.microsoft.com/office/drawing/2014/main" id="{E8A3DB92-4E29-D08F-75D0-8E32DB98B2A6}"/>
              </a:ext>
            </a:extLst>
          </p:cNvPr>
          <p:cNvGraphicFramePr>
            <a:graphicFrameLocks noGrp="1"/>
          </p:cNvGraphicFramePr>
          <p:nvPr/>
        </p:nvGraphicFramePr>
        <p:xfrm>
          <a:off x="2101758" y="673424"/>
          <a:ext cx="1902071" cy="3471608"/>
        </p:xfrm>
        <a:graphic>
          <a:graphicData uri="http://schemas.openxmlformats.org/drawingml/2006/table">
            <a:tbl>
              <a:tblPr firstRow="1" bandRow="1">
                <a:tableStyleId>{93296810-A885-4BE3-A3E7-6D5BEEA58F35}</a:tableStyleId>
              </a:tblPr>
              <a:tblGrid>
                <a:gridCol w="1902071">
                  <a:extLst>
                    <a:ext uri="{9D8B030D-6E8A-4147-A177-3AD203B41FA5}">
                      <a16:colId xmlns:a16="http://schemas.microsoft.com/office/drawing/2014/main" val="140983817"/>
                    </a:ext>
                  </a:extLst>
                </a:gridCol>
              </a:tblGrid>
              <a:tr h="569450">
                <a:tc>
                  <a:txBody>
                    <a:bodyPr/>
                    <a:lstStyle/>
                    <a:p>
                      <a:pPr algn="ctr"/>
                      <a:r>
                        <a:rPr lang="en-CH" dirty="0"/>
                        <a:t>SC-AVI</a:t>
                      </a:r>
                      <a:endParaRPr lang="en-GB" dirty="0"/>
                    </a:p>
                  </a:txBody>
                  <a:tcPr/>
                </a:tc>
                <a:extLst>
                  <a:ext uri="{0D108BD9-81ED-4DB2-BD59-A6C34878D82A}">
                    <a16:rowId xmlns:a16="http://schemas.microsoft.com/office/drawing/2014/main" val="3526087290"/>
                  </a:ext>
                </a:extLst>
              </a:tr>
              <a:tr h="2902158">
                <a:tc>
                  <a:txBody>
                    <a:bodyPr/>
                    <a:lstStyle/>
                    <a:p>
                      <a:r>
                        <a:rPr lang="en-CH" sz="1200" dirty="0"/>
                        <a:t>Chair: I. Lisk</a:t>
                      </a:r>
                      <a:br>
                        <a:rPr lang="en-CH" sz="1200" dirty="0"/>
                      </a:br>
                      <a:r>
                        <a:rPr lang="en-CH" sz="1200" dirty="0"/>
                        <a:t>Vice-Chairs: G. Khambule, A. Henderson</a:t>
                      </a:r>
                      <a:br>
                        <a:rPr lang="en-CH" sz="1200" dirty="0"/>
                      </a:br>
                      <a:br>
                        <a:rPr lang="en-CH" sz="1200" dirty="0"/>
                      </a:br>
                      <a:r>
                        <a:rPr lang="en-CH" sz="1200" u="sng" dirty="0"/>
                        <a:t>Expert teams:</a:t>
                      </a:r>
                      <a:br>
                        <a:rPr lang="en-CH" sz="1200" dirty="0"/>
                      </a:br>
                      <a:r>
                        <a:rPr lang="en-CH" sz="1200" dirty="0"/>
                        <a:t>- ETC (Education, Training, and Competency)</a:t>
                      </a:r>
                      <a:br>
                        <a:rPr lang="en-CH" sz="1200" dirty="0"/>
                      </a:br>
                      <a:r>
                        <a:rPr lang="en-CH" sz="1200" dirty="0"/>
                        <a:t>- MHS (Hazards Science)</a:t>
                      </a:r>
                      <a:br>
                        <a:rPr lang="en-CH" sz="1200" dirty="0"/>
                      </a:br>
                      <a:r>
                        <a:rPr lang="en-CH" sz="1200" dirty="0"/>
                        <a:t>- CCV (Climate Change &amp; Variability impacts)</a:t>
                      </a:r>
                      <a:br>
                        <a:rPr lang="en-CH" sz="1200" dirty="0"/>
                      </a:br>
                      <a:br>
                        <a:rPr lang="en-CH" sz="1200" dirty="0"/>
                      </a:br>
                      <a:r>
                        <a:rPr lang="en-CH" sz="1200" dirty="0"/>
                        <a:t>+ Thematic Coordinators</a:t>
                      </a:r>
                      <a:br>
                        <a:rPr lang="en-CH" sz="1200" dirty="0"/>
                      </a:br>
                      <a:r>
                        <a:rPr lang="en-CH" sz="1200" dirty="0"/>
                        <a:t>+ Technical Focal Points</a:t>
                      </a:r>
                      <a:endParaRPr lang="en-GB" sz="1200" dirty="0"/>
                    </a:p>
                  </a:txBody>
                  <a:tcPr anchor="ctr"/>
                </a:tc>
                <a:extLst>
                  <a:ext uri="{0D108BD9-81ED-4DB2-BD59-A6C34878D82A}">
                    <a16:rowId xmlns:a16="http://schemas.microsoft.com/office/drawing/2014/main" val="4088599123"/>
                  </a:ext>
                </a:extLst>
              </a:tr>
            </a:tbl>
          </a:graphicData>
        </a:graphic>
      </p:graphicFrame>
      <p:graphicFrame>
        <p:nvGraphicFramePr>
          <p:cNvPr id="17" name="Table 16">
            <a:extLst>
              <a:ext uri="{FF2B5EF4-FFF2-40B4-BE49-F238E27FC236}">
                <a16:creationId xmlns:a16="http://schemas.microsoft.com/office/drawing/2014/main" id="{9B201F97-AB04-1FB9-1493-A97B69CA92DF}"/>
              </a:ext>
            </a:extLst>
          </p:cNvPr>
          <p:cNvGraphicFramePr>
            <a:graphicFrameLocks noGrp="1"/>
          </p:cNvGraphicFramePr>
          <p:nvPr>
            <p:extLst>
              <p:ext uri="{D42A27DB-BD31-4B8C-83A1-F6EECF244321}">
                <p14:modId xmlns:p14="http://schemas.microsoft.com/office/powerpoint/2010/main" val="2052761034"/>
              </p:ext>
            </p:extLst>
          </p:nvPr>
        </p:nvGraphicFramePr>
        <p:xfrm>
          <a:off x="4081478" y="682436"/>
          <a:ext cx="1902071" cy="3499297"/>
        </p:xfrm>
        <a:graphic>
          <a:graphicData uri="http://schemas.openxmlformats.org/drawingml/2006/table">
            <a:tbl>
              <a:tblPr firstRow="1" bandRow="1">
                <a:tableStyleId>{93296810-A885-4BE3-A3E7-6D5BEEA58F35}</a:tableStyleId>
              </a:tblPr>
              <a:tblGrid>
                <a:gridCol w="1902071">
                  <a:extLst>
                    <a:ext uri="{9D8B030D-6E8A-4147-A177-3AD203B41FA5}">
                      <a16:colId xmlns:a16="http://schemas.microsoft.com/office/drawing/2014/main" val="140983817"/>
                    </a:ext>
                  </a:extLst>
                </a:gridCol>
              </a:tblGrid>
              <a:tr h="562164">
                <a:tc>
                  <a:txBody>
                    <a:bodyPr/>
                    <a:lstStyle/>
                    <a:p>
                      <a:pPr algn="ctr"/>
                      <a:r>
                        <a:rPr lang="en-CH" dirty="0"/>
                        <a:t>SC-CLI</a:t>
                      </a:r>
                      <a:endParaRPr lang="en-GB" dirty="0"/>
                    </a:p>
                  </a:txBody>
                  <a:tcPr/>
                </a:tc>
                <a:extLst>
                  <a:ext uri="{0D108BD9-81ED-4DB2-BD59-A6C34878D82A}">
                    <a16:rowId xmlns:a16="http://schemas.microsoft.com/office/drawing/2014/main" val="3526087290"/>
                  </a:ext>
                </a:extLst>
              </a:tr>
              <a:tr h="2937133">
                <a:tc>
                  <a:txBody>
                    <a:bodyPr/>
                    <a:lstStyle/>
                    <a:p>
                      <a:r>
                        <a:rPr lang="fr-CH" sz="1200" dirty="0"/>
                        <a:t>Chair: </a:t>
                      </a:r>
                      <a:r>
                        <a:rPr lang="en-CH" sz="1200" dirty="0"/>
                        <a:t>M. Brunet</a:t>
                      </a:r>
                      <a:br>
                        <a:rPr lang="fr-CH" sz="1200" dirty="0"/>
                      </a:br>
                      <a:r>
                        <a:rPr lang="fr-CH" sz="1200" dirty="0"/>
                        <a:t>Vice-Chairs: </a:t>
                      </a:r>
                      <a:r>
                        <a:rPr lang="en-CH" sz="1200" dirty="0"/>
                        <a:t>F. Driouech</a:t>
                      </a:r>
                      <a:r>
                        <a:rPr lang="fr-CH" sz="1200" dirty="0"/>
                        <a:t>, </a:t>
                      </a:r>
                      <a:r>
                        <a:rPr lang="en-CH" sz="1200" dirty="0"/>
                        <a:t>R. Kumar Kolli</a:t>
                      </a:r>
                      <a:br>
                        <a:rPr lang="en-CH" sz="1200" dirty="0"/>
                      </a:br>
                      <a:br>
                        <a:rPr lang="en-CH" sz="1200" dirty="0"/>
                      </a:br>
                      <a:r>
                        <a:rPr lang="en-CH" sz="1200" u="sng" dirty="0"/>
                        <a:t>Expert teams: </a:t>
                      </a:r>
                      <a:br>
                        <a:rPr lang="en-CH" sz="1200" dirty="0"/>
                      </a:br>
                      <a:r>
                        <a:rPr lang="en-CH" sz="1200" dirty="0"/>
                        <a:t>- </a:t>
                      </a:r>
                      <a:r>
                        <a:rPr lang="fr-CH" sz="1200" dirty="0"/>
                        <a:t>CMA (Monitoring &amp; </a:t>
                      </a:r>
                      <a:r>
                        <a:rPr lang="fr-CH" sz="1200" dirty="0" err="1"/>
                        <a:t>Assessment</a:t>
                      </a:r>
                      <a:r>
                        <a:rPr lang="fr-CH" sz="1200" dirty="0"/>
                        <a:t>)</a:t>
                      </a:r>
                    </a:p>
                    <a:p>
                      <a:r>
                        <a:rPr lang="en-CH" sz="1200" dirty="0"/>
                        <a:t>- </a:t>
                      </a:r>
                      <a:r>
                        <a:rPr lang="fr-CH" sz="1200" dirty="0"/>
                        <a:t>DRC (Data </a:t>
                      </a:r>
                      <a:r>
                        <a:rPr lang="fr-CH" sz="1200" dirty="0" err="1"/>
                        <a:t>Requirements</a:t>
                      </a:r>
                      <a:r>
                        <a:rPr lang="fr-CH" sz="1200" dirty="0"/>
                        <a:t>)</a:t>
                      </a:r>
                    </a:p>
                    <a:p>
                      <a:r>
                        <a:rPr lang="en-CH" sz="1200" dirty="0"/>
                        <a:t>- </a:t>
                      </a:r>
                      <a:r>
                        <a:rPr lang="fr-CH" sz="1200" dirty="0"/>
                        <a:t>CSIS (CSIS-O)</a:t>
                      </a:r>
                    </a:p>
                    <a:p>
                      <a:r>
                        <a:rPr lang="en-CH" sz="1200" dirty="0"/>
                        <a:t>- </a:t>
                      </a:r>
                      <a:r>
                        <a:rPr lang="fr-CH" sz="1200" dirty="0"/>
                        <a:t>CID  (Info for </a:t>
                      </a:r>
                      <a:r>
                        <a:rPr lang="fr-CH" sz="1200" dirty="0" err="1"/>
                        <a:t>Decision-making</a:t>
                      </a:r>
                      <a:r>
                        <a:rPr lang="fr-CH" sz="1200" dirty="0"/>
                        <a:t>)</a:t>
                      </a:r>
                    </a:p>
                    <a:p>
                      <a:r>
                        <a:rPr lang="en-CH" sz="1200" dirty="0"/>
                        <a:t>- </a:t>
                      </a:r>
                      <a:r>
                        <a:rPr lang="fr-CH" sz="1200" dirty="0"/>
                        <a:t>CDC (Cap Dev &amp; </a:t>
                      </a:r>
                      <a:r>
                        <a:rPr lang="fr-CH" sz="1200" dirty="0" err="1"/>
                        <a:t>Comm</a:t>
                      </a:r>
                      <a:r>
                        <a:rPr lang="fr-CH" sz="1200" dirty="0"/>
                        <a:t>.)</a:t>
                      </a:r>
                      <a:endParaRPr lang="en-US" sz="1800" dirty="0"/>
                    </a:p>
                    <a:p>
                      <a:pPr algn="ct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18" name="Table 17">
            <a:extLst>
              <a:ext uri="{FF2B5EF4-FFF2-40B4-BE49-F238E27FC236}">
                <a16:creationId xmlns:a16="http://schemas.microsoft.com/office/drawing/2014/main" id="{4316DCCD-B8C6-EC94-3E96-53A74109EF2B}"/>
              </a:ext>
            </a:extLst>
          </p:cNvPr>
          <p:cNvGraphicFramePr>
            <a:graphicFrameLocks noGrp="1"/>
          </p:cNvGraphicFramePr>
          <p:nvPr>
            <p:extLst>
              <p:ext uri="{D42A27DB-BD31-4B8C-83A1-F6EECF244321}">
                <p14:modId xmlns:p14="http://schemas.microsoft.com/office/powerpoint/2010/main" val="3426976612"/>
              </p:ext>
            </p:extLst>
          </p:nvPr>
        </p:nvGraphicFramePr>
        <p:xfrm>
          <a:off x="6061198" y="671942"/>
          <a:ext cx="1865854" cy="3513271"/>
        </p:xfrm>
        <a:graphic>
          <a:graphicData uri="http://schemas.openxmlformats.org/drawingml/2006/table">
            <a:tbl>
              <a:tblPr firstRow="1" bandRow="1">
                <a:tableStyleId>{93296810-A885-4BE3-A3E7-6D5BEEA58F35}</a:tableStyleId>
              </a:tblPr>
              <a:tblGrid>
                <a:gridCol w="1865854">
                  <a:extLst>
                    <a:ext uri="{9D8B030D-6E8A-4147-A177-3AD203B41FA5}">
                      <a16:colId xmlns:a16="http://schemas.microsoft.com/office/drawing/2014/main" val="140983817"/>
                    </a:ext>
                  </a:extLst>
                </a:gridCol>
              </a:tblGrid>
              <a:tr h="564191">
                <a:tc>
                  <a:txBody>
                    <a:bodyPr/>
                    <a:lstStyle/>
                    <a:p>
                      <a:pPr algn="ctr"/>
                      <a:r>
                        <a:rPr lang="en-CH" dirty="0"/>
                        <a:t>SC-DRR</a:t>
                      </a:r>
                      <a:endParaRPr lang="en-GB" dirty="0"/>
                    </a:p>
                  </a:txBody>
                  <a:tcPr/>
                </a:tc>
                <a:extLst>
                  <a:ext uri="{0D108BD9-81ED-4DB2-BD59-A6C34878D82A}">
                    <a16:rowId xmlns:a16="http://schemas.microsoft.com/office/drawing/2014/main" val="3526087290"/>
                  </a:ext>
                </a:extLst>
              </a:tr>
              <a:tr h="2949080">
                <a:tc>
                  <a:txBody>
                    <a:bodyPr/>
                    <a:lstStyle/>
                    <a:p>
                      <a:r>
                        <a:rPr lang="fr-CH" sz="1200" dirty="0"/>
                        <a:t>Chair</a:t>
                      </a:r>
                      <a:r>
                        <a:rPr lang="en-CH" sz="1200" dirty="0"/>
                        <a:t>: O.</a:t>
                      </a:r>
                      <a:r>
                        <a:rPr lang="fr-CH" sz="1200" dirty="0"/>
                        <a:t> Moraes </a:t>
                      </a:r>
                    </a:p>
                    <a:p>
                      <a:r>
                        <a:rPr lang="fr-CH" sz="1200" dirty="0"/>
                        <a:t>Vice-chair</a:t>
                      </a:r>
                      <a:r>
                        <a:rPr lang="en-CH" sz="1200" dirty="0"/>
                        <a:t>: </a:t>
                      </a:r>
                      <a:r>
                        <a:rPr lang="fr-CH" sz="1200" dirty="0"/>
                        <a:t>F</a:t>
                      </a:r>
                      <a:r>
                        <a:rPr lang="en-CH" sz="1200" dirty="0"/>
                        <a:t>.</a:t>
                      </a:r>
                      <a:r>
                        <a:rPr lang="fr-CH" sz="1200" dirty="0"/>
                        <a:t> Teichert</a:t>
                      </a:r>
                      <a:br>
                        <a:rPr lang="en-CH" sz="1200" dirty="0"/>
                      </a:br>
                      <a:br>
                        <a:rPr lang="en-CH" sz="1200" dirty="0"/>
                      </a:br>
                      <a:r>
                        <a:rPr lang="fr-CH" sz="1200" u="sng" dirty="0"/>
                        <a:t>Expert Teams</a:t>
                      </a:r>
                      <a:r>
                        <a:rPr lang="en-CH" sz="1200" u="sng" dirty="0"/>
                        <a:t>:</a:t>
                      </a:r>
                      <a:endParaRPr lang="fr-CH" sz="1200" u="sng" dirty="0"/>
                    </a:p>
                    <a:p>
                      <a:r>
                        <a:rPr lang="en-CH" sz="1200" dirty="0"/>
                        <a:t>- </a:t>
                      </a:r>
                      <a:r>
                        <a:rPr lang="fr-CH" sz="1200" dirty="0"/>
                        <a:t>EWS</a:t>
                      </a:r>
                    </a:p>
                    <a:p>
                      <a:r>
                        <a:rPr lang="en-CH" sz="1200" dirty="0"/>
                        <a:t>- </a:t>
                      </a:r>
                      <a:r>
                        <a:rPr lang="fr-CH" sz="1200" dirty="0"/>
                        <a:t>CHE (</a:t>
                      </a:r>
                      <a:r>
                        <a:rPr lang="fr-CH" sz="1200" dirty="0" err="1"/>
                        <a:t>Cataloguing</a:t>
                      </a:r>
                      <a:r>
                        <a:rPr lang="fr-CH" sz="1200" dirty="0"/>
                        <a:t> </a:t>
                      </a:r>
                      <a:r>
                        <a:rPr lang="fr-CH" sz="1200" dirty="0" err="1"/>
                        <a:t>Hazardous</a:t>
                      </a:r>
                      <a:r>
                        <a:rPr lang="fr-CH" sz="1200" dirty="0"/>
                        <a:t> Events)</a:t>
                      </a:r>
                    </a:p>
                    <a:p>
                      <a:r>
                        <a:rPr lang="en-CH" sz="1200" dirty="0"/>
                        <a:t>- </a:t>
                      </a:r>
                      <a:r>
                        <a:rPr lang="fr-CH" sz="1200" dirty="0"/>
                        <a:t>WCM (</a:t>
                      </a:r>
                      <a:r>
                        <a:rPr lang="fr-CH" sz="1200" dirty="0" err="1"/>
                        <a:t>Humanitarian</a:t>
                      </a:r>
                      <a:r>
                        <a:rPr lang="fr-CH" sz="1200" dirty="0"/>
                        <a:t>)</a:t>
                      </a:r>
                    </a:p>
                    <a:p>
                      <a:r>
                        <a:rPr lang="en-CH" sz="1200" dirty="0"/>
                        <a:t>- </a:t>
                      </a:r>
                      <a:r>
                        <a:rPr lang="fr-CH" sz="1200" dirty="0"/>
                        <a:t>MTG (Tech. Guides)</a:t>
                      </a:r>
                    </a:p>
                    <a:p>
                      <a:pPr marL="171450" indent="-171450">
                        <a:buFontTx/>
                        <a:buChar char="-"/>
                      </a:pPr>
                      <a:r>
                        <a:rPr lang="fr-CH" sz="1200" dirty="0"/>
                        <a:t>GSD (General Service Delivery) </a:t>
                      </a:r>
                      <a:endParaRPr lang="en-CH" sz="1200" dirty="0"/>
                    </a:p>
                    <a:p>
                      <a:pPr algn="ct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19" name="Table 18">
            <a:extLst>
              <a:ext uri="{FF2B5EF4-FFF2-40B4-BE49-F238E27FC236}">
                <a16:creationId xmlns:a16="http://schemas.microsoft.com/office/drawing/2014/main" id="{927B862C-8EEC-597D-BD1D-9067C7FBCE79}"/>
              </a:ext>
            </a:extLst>
          </p:cNvPr>
          <p:cNvGraphicFramePr>
            <a:graphicFrameLocks noGrp="1"/>
          </p:cNvGraphicFramePr>
          <p:nvPr>
            <p:extLst>
              <p:ext uri="{D42A27DB-BD31-4B8C-83A1-F6EECF244321}">
                <p14:modId xmlns:p14="http://schemas.microsoft.com/office/powerpoint/2010/main" val="2508937813"/>
              </p:ext>
            </p:extLst>
          </p:nvPr>
        </p:nvGraphicFramePr>
        <p:xfrm>
          <a:off x="7963269" y="682434"/>
          <a:ext cx="1836197" cy="3522836"/>
        </p:xfrm>
        <a:graphic>
          <a:graphicData uri="http://schemas.openxmlformats.org/drawingml/2006/table">
            <a:tbl>
              <a:tblPr firstRow="1" bandRow="1">
                <a:tableStyleId>{93296810-A885-4BE3-A3E7-6D5BEEA58F35}</a:tableStyleId>
              </a:tblPr>
              <a:tblGrid>
                <a:gridCol w="1836197">
                  <a:extLst>
                    <a:ext uri="{9D8B030D-6E8A-4147-A177-3AD203B41FA5}">
                      <a16:colId xmlns:a16="http://schemas.microsoft.com/office/drawing/2014/main" val="140983817"/>
                    </a:ext>
                  </a:extLst>
                </a:gridCol>
              </a:tblGrid>
              <a:tr h="553699">
                <a:tc>
                  <a:txBody>
                    <a:bodyPr/>
                    <a:lstStyle/>
                    <a:p>
                      <a:pPr algn="ctr"/>
                      <a:r>
                        <a:rPr lang="en-CH" dirty="0"/>
                        <a:t>SC-HYD</a:t>
                      </a:r>
                      <a:endParaRPr lang="en-GB" dirty="0"/>
                    </a:p>
                  </a:txBody>
                  <a:tcPr/>
                </a:tc>
                <a:extLst>
                  <a:ext uri="{0D108BD9-81ED-4DB2-BD59-A6C34878D82A}">
                    <a16:rowId xmlns:a16="http://schemas.microsoft.com/office/drawing/2014/main" val="3526087290"/>
                  </a:ext>
                </a:extLst>
              </a:tr>
              <a:tr h="2969137">
                <a:tc>
                  <a:txBody>
                    <a:bodyPr/>
                    <a:lstStyle/>
                    <a:p>
                      <a:r>
                        <a:rPr lang="it-IT" sz="1200" dirty="0"/>
                        <a:t>Chair</a:t>
                      </a:r>
                      <a:r>
                        <a:rPr lang="en-CH" sz="1200" dirty="0"/>
                        <a:t>: </a:t>
                      </a:r>
                      <a:r>
                        <a:rPr lang="it-IT" sz="1200" dirty="0"/>
                        <a:t>Y</a:t>
                      </a:r>
                      <a:r>
                        <a:rPr lang="en-CH" sz="1200" dirty="0"/>
                        <a:t>.</a:t>
                      </a:r>
                      <a:r>
                        <a:rPr lang="it-IT" sz="1200" dirty="0"/>
                        <a:t> Simonov  </a:t>
                      </a:r>
                    </a:p>
                    <a:p>
                      <a:r>
                        <a:rPr lang="it-IT" sz="1200" dirty="0"/>
                        <a:t>Vice-chair</a:t>
                      </a:r>
                      <a:r>
                        <a:rPr lang="en-CH" sz="1200" dirty="0"/>
                        <a:t>: </a:t>
                      </a:r>
                      <a:r>
                        <a:rPr lang="it-IT" sz="1200" dirty="0"/>
                        <a:t>M</a:t>
                      </a:r>
                      <a:r>
                        <a:rPr lang="en-CH" sz="1200" dirty="0"/>
                        <a:t>.</a:t>
                      </a:r>
                      <a:r>
                        <a:rPr lang="it-IT" sz="1200" dirty="0"/>
                        <a:t> Uriburu Quirno</a:t>
                      </a:r>
                    </a:p>
                    <a:p>
                      <a:endParaRPr lang="en-CH" sz="1200" dirty="0"/>
                    </a:p>
                    <a:p>
                      <a:r>
                        <a:rPr lang="en-US" sz="1200" u="sng" dirty="0"/>
                        <a:t>14 Activities</a:t>
                      </a:r>
                      <a:r>
                        <a:rPr lang="en-CH" sz="1200" u="sng" dirty="0"/>
                        <a:t>: </a:t>
                      </a:r>
                      <a:endParaRPr lang="en-US" sz="1200" u="sng" dirty="0"/>
                    </a:p>
                    <a:p>
                      <a:r>
                        <a:rPr lang="en-US" sz="1200" dirty="0"/>
                        <a:t>Handled by teams formed by SC-HYD members and supported by Associated Experts as necessary</a:t>
                      </a:r>
                      <a:endParaRPr lang="en-CH" sz="1200" dirty="0"/>
                    </a:p>
                    <a:p>
                      <a:pPr algn="ct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20" name="Table 19">
            <a:extLst>
              <a:ext uri="{FF2B5EF4-FFF2-40B4-BE49-F238E27FC236}">
                <a16:creationId xmlns:a16="http://schemas.microsoft.com/office/drawing/2014/main" id="{16FE83EE-D2F6-95C5-2359-B7620D5230F0}"/>
              </a:ext>
            </a:extLst>
          </p:cNvPr>
          <p:cNvGraphicFramePr>
            <a:graphicFrameLocks noGrp="1"/>
          </p:cNvGraphicFramePr>
          <p:nvPr>
            <p:extLst>
              <p:ext uri="{D42A27DB-BD31-4B8C-83A1-F6EECF244321}">
                <p14:modId xmlns:p14="http://schemas.microsoft.com/office/powerpoint/2010/main" val="2862523510"/>
              </p:ext>
            </p:extLst>
          </p:nvPr>
        </p:nvGraphicFramePr>
        <p:xfrm>
          <a:off x="9835683" y="682434"/>
          <a:ext cx="1836197" cy="3547343"/>
        </p:xfrm>
        <a:graphic>
          <a:graphicData uri="http://schemas.openxmlformats.org/drawingml/2006/table">
            <a:tbl>
              <a:tblPr firstRow="1" bandRow="1">
                <a:tableStyleId>{93296810-A885-4BE3-A3E7-6D5BEEA58F35}</a:tableStyleId>
              </a:tblPr>
              <a:tblGrid>
                <a:gridCol w="1836197">
                  <a:extLst>
                    <a:ext uri="{9D8B030D-6E8A-4147-A177-3AD203B41FA5}">
                      <a16:colId xmlns:a16="http://schemas.microsoft.com/office/drawing/2014/main" val="140983817"/>
                    </a:ext>
                  </a:extLst>
                </a:gridCol>
              </a:tblGrid>
              <a:tr h="553699">
                <a:tc>
                  <a:txBody>
                    <a:bodyPr/>
                    <a:lstStyle/>
                    <a:p>
                      <a:pPr algn="ctr"/>
                      <a:r>
                        <a:rPr lang="en-CH" dirty="0"/>
                        <a:t>SC-MMO</a:t>
                      </a:r>
                      <a:endParaRPr lang="en-GB" dirty="0"/>
                    </a:p>
                  </a:txBody>
                  <a:tcPr/>
                </a:tc>
                <a:extLst>
                  <a:ext uri="{0D108BD9-81ED-4DB2-BD59-A6C34878D82A}">
                    <a16:rowId xmlns:a16="http://schemas.microsoft.com/office/drawing/2014/main" val="3526087290"/>
                  </a:ext>
                </a:extLst>
              </a:tr>
              <a:tr h="2993644">
                <a:tc>
                  <a:txBody>
                    <a:bodyPr/>
                    <a:lstStyle/>
                    <a:p>
                      <a:r>
                        <a:rPr lang="en-US" sz="1200" dirty="0"/>
                        <a:t>Chair</a:t>
                      </a:r>
                      <a:r>
                        <a:rPr lang="en-CH" sz="1200" dirty="0"/>
                        <a:t>: </a:t>
                      </a:r>
                      <a:r>
                        <a:rPr lang="en-US" sz="1200" dirty="0"/>
                        <a:t>J</a:t>
                      </a:r>
                      <a:r>
                        <a:rPr lang="en-CH" sz="1200" dirty="0"/>
                        <a:t>.</a:t>
                      </a:r>
                      <a:r>
                        <a:rPr lang="en-US" sz="1200" dirty="0"/>
                        <a:t> Parker</a:t>
                      </a:r>
                    </a:p>
                    <a:p>
                      <a:r>
                        <a:rPr lang="en-US" sz="1200" dirty="0"/>
                        <a:t>Vice-chairs</a:t>
                      </a:r>
                      <a:r>
                        <a:rPr lang="en-CH" sz="1200" dirty="0"/>
                        <a:t>: </a:t>
                      </a:r>
                      <a:r>
                        <a:rPr lang="en-US" sz="1200" dirty="0"/>
                        <a:t>A</a:t>
                      </a:r>
                      <a:r>
                        <a:rPr lang="en-CH" sz="1200" dirty="0"/>
                        <a:t>.</a:t>
                      </a:r>
                      <a:r>
                        <a:rPr lang="en-US" sz="1200" dirty="0"/>
                        <a:t> Allen</a:t>
                      </a:r>
                      <a:r>
                        <a:rPr lang="en-CH" sz="1200" dirty="0"/>
                        <a:t>, </a:t>
                      </a:r>
                      <a:r>
                        <a:rPr lang="en-US" sz="1200" dirty="0"/>
                        <a:t>S</a:t>
                      </a:r>
                      <a:r>
                        <a:rPr lang="en-CH" sz="1200" dirty="0"/>
                        <a:t>.</a:t>
                      </a:r>
                      <a:r>
                        <a:rPr lang="en-US" sz="1200" dirty="0"/>
                        <a:t>H</a:t>
                      </a:r>
                      <a:r>
                        <a:rPr lang="en-CH" sz="1200" dirty="0"/>
                        <a:t>.</a:t>
                      </a:r>
                      <a:r>
                        <a:rPr lang="en-US" sz="1200" dirty="0"/>
                        <a:t> You</a:t>
                      </a:r>
                      <a:br>
                        <a:rPr lang="en-CH" sz="1200" dirty="0"/>
                      </a:br>
                      <a:br>
                        <a:rPr lang="en-CH" sz="1200" dirty="0"/>
                      </a:br>
                      <a:r>
                        <a:rPr lang="en-US" sz="1200" u="sng" dirty="0"/>
                        <a:t>Expert Teams</a:t>
                      </a:r>
                      <a:r>
                        <a:rPr lang="en-CH" sz="1200" u="sng" dirty="0"/>
                        <a:t>:</a:t>
                      </a:r>
                      <a:endParaRPr lang="en-US" sz="1200" u="sng" dirty="0"/>
                    </a:p>
                    <a:p>
                      <a:r>
                        <a:rPr lang="en-CH" sz="1200" dirty="0"/>
                        <a:t>- </a:t>
                      </a:r>
                      <a:r>
                        <a:rPr lang="en-US" sz="1200" dirty="0"/>
                        <a:t>CER (Coastal and Emergency Response)</a:t>
                      </a:r>
                    </a:p>
                    <a:p>
                      <a:r>
                        <a:rPr lang="en-CH" sz="1200" dirty="0"/>
                        <a:t>- </a:t>
                      </a:r>
                      <a:r>
                        <a:rPr lang="en-US" sz="1200" dirty="0"/>
                        <a:t>MS (Maritime Safety)</a:t>
                      </a:r>
                    </a:p>
                    <a:p>
                      <a:r>
                        <a:rPr lang="en-CH" sz="1200" dirty="0"/>
                        <a:t>- </a:t>
                      </a:r>
                      <a:r>
                        <a:rPr lang="en-US" sz="1200" dirty="0"/>
                        <a:t>MOR (</a:t>
                      </a:r>
                      <a:r>
                        <a:rPr lang="en-US" sz="1200" dirty="0" err="1"/>
                        <a:t>MetOcean</a:t>
                      </a:r>
                      <a:r>
                        <a:rPr lang="en-US" sz="1200" dirty="0"/>
                        <a:t> Requirements)</a:t>
                      </a:r>
                    </a:p>
                    <a:p>
                      <a:r>
                        <a:rPr lang="en-CH" sz="1200" dirty="0"/>
                        <a:t>- </a:t>
                      </a:r>
                      <a:r>
                        <a:rPr lang="en-US" sz="1200" dirty="0"/>
                        <a:t>CCD (Competencies   and Cap Dev)</a:t>
                      </a:r>
                    </a:p>
                    <a:p>
                      <a:r>
                        <a:rPr lang="en-CH" sz="1200" dirty="0"/>
                        <a:t>- </a:t>
                      </a:r>
                      <a:r>
                        <a:rPr lang="en-US" sz="1200" dirty="0"/>
                        <a:t>AG-WWMIWS-</a:t>
                      </a:r>
                      <a:r>
                        <a:rPr lang="en-US" sz="1200" dirty="0" err="1"/>
                        <a:t>SubC</a:t>
                      </a:r>
                      <a:endParaRPr lang="en-GB" sz="1200" dirty="0"/>
                    </a:p>
                  </a:txBody>
                  <a:tcPr anchor="ctr"/>
                </a:tc>
                <a:extLst>
                  <a:ext uri="{0D108BD9-81ED-4DB2-BD59-A6C34878D82A}">
                    <a16:rowId xmlns:a16="http://schemas.microsoft.com/office/drawing/2014/main" val="4088599123"/>
                  </a:ext>
                </a:extLst>
              </a:tr>
            </a:tbl>
          </a:graphicData>
        </a:graphic>
      </p:graphicFrame>
      <p:sp>
        <p:nvSpPr>
          <p:cNvPr id="21" name="Shape 79">
            <a:extLst>
              <a:ext uri="{FF2B5EF4-FFF2-40B4-BE49-F238E27FC236}">
                <a16:creationId xmlns:a16="http://schemas.microsoft.com/office/drawing/2014/main" id="{013B7643-23CA-EAD2-EB46-CF7725B18D9A}"/>
              </a:ext>
            </a:extLst>
          </p:cNvPr>
          <p:cNvSpPr/>
          <p:nvPr/>
        </p:nvSpPr>
        <p:spPr>
          <a:xfrm>
            <a:off x="330200" y="151565"/>
            <a:ext cx="11531599" cy="430887"/>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gn="ctr"/>
            <a:r>
              <a:rPr lang="en-CH" sz="2800" b="1" dirty="0">
                <a:solidFill>
                  <a:srgbClr val="005BAA"/>
                </a:solidFill>
                <a:latin typeface="Arial"/>
                <a:ea typeface="Verdana"/>
                <a:cs typeface="Arial"/>
              </a:rPr>
              <a:t>Current structure of SERCOM Subsidiary Bodies</a:t>
            </a:r>
            <a:endParaRPr lang="en-GB" sz="2800" b="1" dirty="0">
              <a:solidFill>
                <a:srgbClr val="005BAA"/>
              </a:solidFill>
              <a:latin typeface="Arial" panose="020B0604020202020204" pitchFamily="34" charset="0"/>
              <a:ea typeface="Verdana" panose="020B0604030504040204" pitchFamily="34" charset="0"/>
              <a:cs typeface="Arial" panose="020B0604020202020204" pitchFamily="34" charset="0"/>
            </a:endParaRPr>
          </a:p>
        </p:txBody>
      </p:sp>
      <p:graphicFrame>
        <p:nvGraphicFramePr>
          <p:cNvPr id="22" name="Table 21">
            <a:extLst>
              <a:ext uri="{FF2B5EF4-FFF2-40B4-BE49-F238E27FC236}">
                <a16:creationId xmlns:a16="http://schemas.microsoft.com/office/drawing/2014/main" id="{B69FA124-D23F-3EB4-D1D9-7B758785F931}"/>
              </a:ext>
            </a:extLst>
          </p:cNvPr>
          <p:cNvGraphicFramePr>
            <a:graphicFrameLocks noGrp="1"/>
          </p:cNvGraphicFramePr>
          <p:nvPr/>
        </p:nvGraphicFramePr>
        <p:xfrm>
          <a:off x="2647025" y="4471494"/>
          <a:ext cx="1837678" cy="1625191"/>
        </p:xfrm>
        <a:graphic>
          <a:graphicData uri="http://schemas.openxmlformats.org/drawingml/2006/table">
            <a:tbl>
              <a:tblPr firstRow="1" bandRow="1">
                <a:tableStyleId>{5C22544A-7EE6-4342-B048-85BDC9FD1C3A}</a:tableStyleId>
              </a:tblPr>
              <a:tblGrid>
                <a:gridCol w="1837678">
                  <a:extLst>
                    <a:ext uri="{9D8B030D-6E8A-4147-A177-3AD203B41FA5}">
                      <a16:colId xmlns:a16="http://schemas.microsoft.com/office/drawing/2014/main" val="140983817"/>
                    </a:ext>
                  </a:extLst>
                </a:gridCol>
              </a:tblGrid>
              <a:tr h="305891">
                <a:tc>
                  <a:txBody>
                    <a:bodyPr/>
                    <a:lstStyle/>
                    <a:p>
                      <a:pPr algn="ctr"/>
                      <a:r>
                        <a:rPr lang="en-CH" dirty="0"/>
                        <a:t>SG-ENE</a:t>
                      </a:r>
                      <a:endParaRPr lang="en-GB" dirty="0"/>
                    </a:p>
                  </a:txBody>
                  <a:tcPr/>
                </a:tc>
                <a:extLst>
                  <a:ext uri="{0D108BD9-81ED-4DB2-BD59-A6C34878D82A}">
                    <a16:rowId xmlns:a16="http://schemas.microsoft.com/office/drawing/2014/main" val="3526087290"/>
                  </a:ext>
                </a:extLst>
              </a:tr>
              <a:tr h="1259431">
                <a:tc>
                  <a:txBody>
                    <a:bodyPr/>
                    <a:lstStyle/>
                    <a:p>
                      <a:br>
                        <a:rPr lang="en-CH" sz="1200" dirty="0"/>
                      </a:br>
                      <a:r>
                        <a:rPr lang="en-US" sz="1200" dirty="0"/>
                        <a:t>Chair: A. Troccoli</a:t>
                      </a:r>
                    </a:p>
                    <a:p>
                      <a:endParaRPr lang="en-US" sz="1200" dirty="0"/>
                    </a:p>
                    <a:p>
                      <a:r>
                        <a:rPr lang="en-US" sz="1200" dirty="0"/>
                        <a:t>Vice-chair: T. Fuchs</a:t>
                      </a: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23" name="Table 22">
            <a:extLst>
              <a:ext uri="{FF2B5EF4-FFF2-40B4-BE49-F238E27FC236}">
                <a16:creationId xmlns:a16="http://schemas.microsoft.com/office/drawing/2014/main" id="{ACF14122-E08F-F18C-D9A9-69244BC3F712}"/>
              </a:ext>
            </a:extLst>
          </p:cNvPr>
          <p:cNvGraphicFramePr>
            <a:graphicFrameLocks noGrp="1"/>
          </p:cNvGraphicFramePr>
          <p:nvPr/>
        </p:nvGraphicFramePr>
        <p:xfrm>
          <a:off x="5177160" y="4490146"/>
          <a:ext cx="1837678" cy="1658353"/>
        </p:xfrm>
        <a:graphic>
          <a:graphicData uri="http://schemas.openxmlformats.org/drawingml/2006/table">
            <a:tbl>
              <a:tblPr firstRow="1" bandRow="1">
                <a:tableStyleId>{5C22544A-7EE6-4342-B048-85BDC9FD1C3A}</a:tableStyleId>
              </a:tblPr>
              <a:tblGrid>
                <a:gridCol w="1837678">
                  <a:extLst>
                    <a:ext uri="{9D8B030D-6E8A-4147-A177-3AD203B41FA5}">
                      <a16:colId xmlns:a16="http://schemas.microsoft.com/office/drawing/2014/main" val="140983817"/>
                    </a:ext>
                  </a:extLst>
                </a:gridCol>
              </a:tblGrid>
              <a:tr h="313946">
                <a:tc>
                  <a:txBody>
                    <a:bodyPr/>
                    <a:lstStyle/>
                    <a:p>
                      <a:pPr algn="ctr"/>
                      <a:r>
                        <a:rPr lang="en-CH" dirty="0"/>
                        <a:t>SG-HEA</a:t>
                      </a:r>
                      <a:endParaRPr lang="en-GB" dirty="0"/>
                    </a:p>
                  </a:txBody>
                  <a:tcPr/>
                </a:tc>
                <a:extLst>
                  <a:ext uri="{0D108BD9-81ED-4DB2-BD59-A6C34878D82A}">
                    <a16:rowId xmlns:a16="http://schemas.microsoft.com/office/drawing/2014/main" val="3526087290"/>
                  </a:ext>
                </a:extLst>
              </a:tr>
              <a:tr h="1292593">
                <a:tc>
                  <a:txBody>
                    <a:bodyPr/>
                    <a:lstStyle/>
                    <a:p>
                      <a:r>
                        <a:rPr lang="en-US" sz="1200" dirty="0"/>
                        <a:t>Chairs: </a:t>
                      </a:r>
                      <a:br>
                        <a:rPr lang="en-US" sz="1200" dirty="0"/>
                      </a:br>
                      <a:r>
                        <a:rPr lang="en-US" sz="1200" dirty="0"/>
                        <a:t>J. Trtanj</a:t>
                      </a:r>
                    </a:p>
                    <a:p>
                      <a:r>
                        <a:rPr lang="en-US" sz="1200" dirty="0"/>
                        <a:t>D. Campbell-Lendrum</a:t>
                      </a:r>
                    </a:p>
                  </a:txBody>
                  <a:tcPr anchor="ctr"/>
                </a:tc>
                <a:extLst>
                  <a:ext uri="{0D108BD9-81ED-4DB2-BD59-A6C34878D82A}">
                    <a16:rowId xmlns:a16="http://schemas.microsoft.com/office/drawing/2014/main" val="4088599123"/>
                  </a:ext>
                </a:extLst>
              </a:tr>
            </a:tbl>
          </a:graphicData>
        </a:graphic>
      </p:graphicFrame>
      <p:graphicFrame>
        <p:nvGraphicFramePr>
          <p:cNvPr id="24" name="Table 23">
            <a:extLst>
              <a:ext uri="{FF2B5EF4-FFF2-40B4-BE49-F238E27FC236}">
                <a16:creationId xmlns:a16="http://schemas.microsoft.com/office/drawing/2014/main" id="{F59222D3-91A2-2772-AD42-5F3758C76F6A}"/>
              </a:ext>
            </a:extLst>
          </p:cNvPr>
          <p:cNvGraphicFramePr>
            <a:graphicFrameLocks noGrp="1"/>
          </p:cNvGraphicFramePr>
          <p:nvPr/>
        </p:nvGraphicFramePr>
        <p:xfrm>
          <a:off x="7707295" y="4497069"/>
          <a:ext cx="1837678" cy="1694472"/>
        </p:xfrm>
        <a:graphic>
          <a:graphicData uri="http://schemas.openxmlformats.org/drawingml/2006/table">
            <a:tbl>
              <a:tblPr firstRow="1" bandRow="1">
                <a:tableStyleId>{5C22544A-7EE6-4342-B048-85BDC9FD1C3A}</a:tableStyleId>
              </a:tblPr>
              <a:tblGrid>
                <a:gridCol w="1837678">
                  <a:extLst>
                    <a:ext uri="{9D8B030D-6E8A-4147-A177-3AD203B41FA5}">
                      <a16:colId xmlns:a16="http://schemas.microsoft.com/office/drawing/2014/main" val="140983817"/>
                    </a:ext>
                  </a:extLst>
                </a:gridCol>
              </a:tblGrid>
              <a:tr h="322718">
                <a:tc>
                  <a:txBody>
                    <a:bodyPr/>
                    <a:lstStyle/>
                    <a:p>
                      <a:pPr algn="ctr"/>
                      <a:r>
                        <a:rPr lang="en-CH" dirty="0"/>
                        <a:t>SG-URB</a:t>
                      </a:r>
                      <a:endParaRPr lang="en-GB" dirty="0"/>
                    </a:p>
                  </a:txBody>
                  <a:tcPr/>
                </a:tc>
                <a:extLst>
                  <a:ext uri="{0D108BD9-81ED-4DB2-BD59-A6C34878D82A}">
                    <a16:rowId xmlns:a16="http://schemas.microsoft.com/office/drawing/2014/main" val="3526087290"/>
                  </a:ext>
                </a:extLst>
              </a:tr>
              <a:tr h="1328712">
                <a:tc>
                  <a:txBody>
                    <a:bodyPr/>
                    <a:lstStyle/>
                    <a:p>
                      <a:r>
                        <a:rPr lang="fr-CH" sz="1200" dirty="0"/>
                        <a:t>Chairs</a:t>
                      </a:r>
                      <a:r>
                        <a:rPr lang="en-CH" sz="1200" dirty="0"/>
                        <a:t>: </a:t>
                      </a:r>
                      <a:endParaRPr lang="fr-CH" sz="1200" dirty="0"/>
                    </a:p>
                    <a:p>
                      <a:r>
                        <a:rPr lang="fr-CH" sz="1200" dirty="0"/>
                        <a:t>L</a:t>
                      </a:r>
                      <a:r>
                        <a:rPr lang="en-CH" sz="1200" dirty="0"/>
                        <a:t>.</a:t>
                      </a:r>
                      <a:r>
                        <a:rPr lang="fr-CH" sz="1200" dirty="0"/>
                        <a:t> Feng </a:t>
                      </a:r>
                    </a:p>
                    <a:p>
                      <a:r>
                        <a:rPr lang="fr-CH" sz="1200" dirty="0"/>
                        <a:t>S</a:t>
                      </a:r>
                      <a:r>
                        <a:rPr lang="en-CH" sz="1200" dirty="0"/>
                        <a:t>.</a:t>
                      </a:r>
                      <a:r>
                        <a:rPr lang="fr-CH" sz="1200" dirty="0"/>
                        <a:t> Holzwarth</a:t>
                      </a:r>
                      <a:endParaRPr lang="en-GB" sz="1400" dirty="0"/>
                    </a:p>
                  </a:txBody>
                  <a:tcPr anchor="ctr"/>
                </a:tc>
                <a:extLst>
                  <a:ext uri="{0D108BD9-81ED-4DB2-BD59-A6C34878D82A}">
                    <a16:rowId xmlns:a16="http://schemas.microsoft.com/office/drawing/2014/main" val="4088599123"/>
                  </a:ext>
                </a:extLst>
              </a:tr>
            </a:tbl>
          </a:graphicData>
        </a:graphic>
      </p:graphicFrame>
    </p:spTree>
    <p:extLst>
      <p:ext uri="{BB962C8B-B14F-4D97-AF65-F5344CB8AC3E}">
        <p14:creationId xmlns:p14="http://schemas.microsoft.com/office/powerpoint/2010/main" val="3534502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A5C1E12B-A08D-2317-629C-6BFBC3F2A2DC}"/>
              </a:ext>
            </a:extLst>
          </p:cNvPr>
          <p:cNvSpPr/>
          <p:nvPr/>
        </p:nvSpPr>
        <p:spPr>
          <a:xfrm>
            <a:off x="885240" y="168814"/>
            <a:ext cx="10421519" cy="40876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360"/>
              </a:lnSpc>
              <a:defRPr sz="1800"/>
            </a:pPr>
            <a:r>
              <a:rPr lang="en-CH" sz="28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Proposed </a:t>
            </a:r>
            <a:r>
              <a:rPr lang="en-US" sz="28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structure of subsidiary bodies of the Commission</a:t>
            </a:r>
          </a:p>
        </p:txBody>
      </p:sp>
      <p:graphicFrame>
        <p:nvGraphicFramePr>
          <p:cNvPr id="11" name="Table 10">
            <a:extLst>
              <a:ext uri="{FF2B5EF4-FFF2-40B4-BE49-F238E27FC236}">
                <a16:creationId xmlns:a16="http://schemas.microsoft.com/office/drawing/2014/main" id="{4ACAFE3E-17FB-F97A-4A84-CF9C379E5D8A}"/>
              </a:ext>
            </a:extLst>
          </p:cNvPr>
          <p:cNvGraphicFramePr>
            <a:graphicFrameLocks noGrp="1"/>
          </p:cNvGraphicFramePr>
          <p:nvPr>
            <p:extLst>
              <p:ext uri="{D42A27DB-BD31-4B8C-83A1-F6EECF244321}">
                <p14:modId xmlns:p14="http://schemas.microsoft.com/office/powerpoint/2010/main" val="3619704332"/>
              </p:ext>
            </p:extLst>
          </p:nvPr>
        </p:nvGraphicFramePr>
        <p:xfrm>
          <a:off x="723327" y="671943"/>
          <a:ext cx="1837678" cy="3581805"/>
        </p:xfrm>
        <a:graphic>
          <a:graphicData uri="http://schemas.openxmlformats.org/drawingml/2006/table">
            <a:tbl>
              <a:tblPr firstRow="1" bandRow="1">
                <a:tableStyleId>{93296810-A885-4BE3-A3E7-6D5BEEA58F35}</a:tableStyleId>
              </a:tblPr>
              <a:tblGrid>
                <a:gridCol w="1837678">
                  <a:extLst>
                    <a:ext uri="{9D8B030D-6E8A-4147-A177-3AD203B41FA5}">
                      <a16:colId xmlns:a16="http://schemas.microsoft.com/office/drawing/2014/main" val="140983817"/>
                    </a:ext>
                  </a:extLst>
                </a:gridCol>
              </a:tblGrid>
              <a:tr h="577238">
                <a:tc>
                  <a:txBody>
                    <a:bodyPr/>
                    <a:lstStyle/>
                    <a:p>
                      <a:pPr algn="ctr"/>
                      <a:r>
                        <a:rPr lang="en-CH" dirty="0"/>
                        <a:t>SC-AGR</a:t>
                      </a:r>
                      <a:endParaRPr lang="en-GB" dirty="0"/>
                    </a:p>
                  </a:txBody>
                  <a:tcPr/>
                </a:tc>
                <a:extLst>
                  <a:ext uri="{0D108BD9-81ED-4DB2-BD59-A6C34878D82A}">
                    <a16:rowId xmlns:a16="http://schemas.microsoft.com/office/drawing/2014/main" val="3526087290"/>
                  </a:ext>
                </a:extLst>
              </a:tr>
              <a:tr h="3004567">
                <a:tc>
                  <a:txBody>
                    <a:bodyPr/>
                    <a:lstStyle/>
                    <a:p>
                      <a:br>
                        <a:rPr lang="en-CH" sz="1200" dirty="0"/>
                      </a:br>
                      <a:br>
                        <a:rPr lang="en-CH" sz="1200" dirty="0"/>
                      </a:br>
                      <a:r>
                        <a:rPr lang="en-CH" sz="1200" u="sng" dirty="0"/>
                        <a:t>Expert teams:</a:t>
                      </a:r>
                      <a:br>
                        <a:rPr lang="en-CH" sz="1200" u="sng" dirty="0"/>
                      </a:br>
                      <a:r>
                        <a:rPr lang="en-CH" sz="1200" dirty="0"/>
                        <a:t>- DRG (Drought)</a:t>
                      </a:r>
                      <a:br>
                        <a:rPr lang="en-CH" sz="1200" dirty="0"/>
                      </a:br>
                      <a:endParaRPr lang="en-US" sz="1200" dirty="0"/>
                    </a:p>
                    <a:p>
                      <a:r>
                        <a:rPr lang="en-US" sz="1200" dirty="0"/>
                        <a:t>Other activities to be handled through a working group approach similar to SC-HYD</a:t>
                      </a: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12" name="Table 11">
            <a:extLst>
              <a:ext uri="{FF2B5EF4-FFF2-40B4-BE49-F238E27FC236}">
                <a16:creationId xmlns:a16="http://schemas.microsoft.com/office/drawing/2014/main" id="{F4C20EEE-C93C-2D89-1C5A-8E784C46DB50}"/>
              </a:ext>
            </a:extLst>
          </p:cNvPr>
          <p:cNvGraphicFramePr>
            <a:graphicFrameLocks noGrp="1"/>
          </p:cNvGraphicFramePr>
          <p:nvPr>
            <p:extLst>
              <p:ext uri="{D42A27DB-BD31-4B8C-83A1-F6EECF244321}">
                <p14:modId xmlns:p14="http://schemas.microsoft.com/office/powerpoint/2010/main" val="1748708791"/>
              </p:ext>
            </p:extLst>
          </p:nvPr>
        </p:nvGraphicFramePr>
        <p:xfrm>
          <a:off x="2648568" y="673423"/>
          <a:ext cx="1892157" cy="3581805"/>
        </p:xfrm>
        <a:graphic>
          <a:graphicData uri="http://schemas.openxmlformats.org/drawingml/2006/table">
            <a:tbl>
              <a:tblPr firstRow="1" bandRow="1">
                <a:tableStyleId>{93296810-A885-4BE3-A3E7-6D5BEEA58F35}</a:tableStyleId>
              </a:tblPr>
              <a:tblGrid>
                <a:gridCol w="1892157">
                  <a:extLst>
                    <a:ext uri="{9D8B030D-6E8A-4147-A177-3AD203B41FA5}">
                      <a16:colId xmlns:a16="http://schemas.microsoft.com/office/drawing/2014/main" val="140983817"/>
                    </a:ext>
                  </a:extLst>
                </a:gridCol>
              </a:tblGrid>
              <a:tr h="587526">
                <a:tc>
                  <a:txBody>
                    <a:bodyPr/>
                    <a:lstStyle/>
                    <a:p>
                      <a:pPr algn="ctr"/>
                      <a:r>
                        <a:rPr lang="en-CH" dirty="0"/>
                        <a:t>SC-AVI</a:t>
                      </a:r>
                      <a:endParaRPr lang="en-GB" dirty="0"/>
                    </a:p>
                  </a:txBody>
                  <a:tcPr/>
                </a:tc>
                <a:extLst>
                  <a:ext uri="{0D108BD9-81ED-4DB2-BD59-A6C34878D82A}">
                    <a16:rowId xmlns:a16="http://schemas.microsoft.com/office/drawing/2014/main" val="3526087290"/>
                  </a:ext>
                </a:extLst>
              </a:tr>
              <a:tr h="2994279">
                <a:tc>
                  <a:txBody>
                    <a:bodyPr/>
                    <a:lstStyle/>
                    <a:p>
                      <a:r>
                        <a:rPr lang="en-CH" sz="1200" u="sng" dirty="0"/>
                        <a:t>Expert teams:</a:t>
                      </a:r>
                      <a:br>
                        <a:rPr lang="en-CH" sz="1200" dirty="0"/>
                      </a:br>
                      <a:r>
                        <a:rPr lang="en-CH" sz="1200" dirty="0"/>
                        <a:t>- ETC (Education, Training, and Competency)</a:t>
                      </a:r>
                      <a:br>
                        <a:rPr lang="en-CH" sz="1200" dirty="0"/>
                      </a:br>
                      <a:r>
                        <a:rPr lang="en-CH" sz="1200" dirty="0"/>
                        <a:t>- </a:t>
                      </a:r>
                      <a:r>
                        <a:rPr lang="en-US" sz="1200" dirty="0"/>
                        <a:t>WCS</a:t>
                      </a:r>
                      <a:r>
                        <a:rPr lang="en-CH" sz="1200" dirty="0"/>
                        <a:t> (</a:t>
                      </a:r>
                      <a:r>
                        <a:rPr lang="en-US" sz="1200" dirty="0"/>
                        <a:t>Weather and Climate</a:t>
                      </a:r>
                      <a:r>
                        <a:rPr lang="en-CH" sz="1200" dirty="0"/>
                        <a:t> Science)</a:t>
                      </a:r>
                      <a:br>
                        <a:rPr lang="en-CH" sz="1200" dirty="0"/>
                      </a:br>
                      <a:br>
                        <a:rPr lang="en-CH" sz="1200" dirty="0"/>
                      </a:br>
                      <a:br>
                        <a:rPr lang="en-CH" sz="1200" dirty="0"/>
                      </a:br>
                      <a:r>
                        <a:rPr lang="en-CH" sz="1200" dirty="0"/>
                        <a:t>+ </a:t>
                      </a:r>
                      <a:r>
                        <a:rPr lang="en-US" sz="1200" dirty="0"/>
                        <a:t>AG-VSA (Volcanic Science)</a:t>
                      </a:r>
                      <a:br>
                        <a:rPr lang="en-CH" sz="1200" dirty="0"/>
                      </a:br>
                      <a:r>
                        <a:rPr lang="en-CH" sz="1200" dirty="0"/>
                        <a:t>+ T</a:t>
                      </a:r>
                      <a:r>
                        <a:rPr lang="en-US" sz="1200" dirty="0"/>
                        <a:t>T-LTP (Long-Term Plan)</a:t>
                      </a:r>
                      <a:endParaRPr lang="en-GB" sz="1200" dirty="0"/>
                    </a:p>
                  </a:txBody>
                  <a:tcPr anchor="ctr"/>
                </a:tc>
                <a:extLst>
                  <a:ext uri="{0D108BD9-81ED-4DB2-BD59-A6C34878D82A}">
                    <a16:rowId xmlns:a16="http://schemas.microsoft.com/office/drawing/2014/main" val="4088599123"/>
                  </a:ext>
                </a:extLst>
              </a:tr>
            </a:tbl>
          </a:graphicData>
        </a:graphic>
      </p:graphicFrame>
      <p:graphicFrame>
        <p:nvGraphicFramePr>
          <p:cNvPr id="13" name="Table 12">
            <a:extLst>
              <a:ext uri="{FF2B5EF4-FFF2-40B4-BE49-F238E27FC236}">
                <a16:creationId xmlns:a16="http://schemas.microsoft.com/office/drawing/2014/main" id="{D687A14E-FF92-C153-11A0-01EE66013C2F}"/>
              </a:ext>
            </a:extLst>
          </p:cNvPr>
          <p:cNvGraphicFramePr>
            <a:graphicFrameLocks noGrp="1"/>
          </p:cNvGraphicFramePr>
          <p:nvPr>
            <p:extLst>
              <p:ext uri="{D42A27DB-BD31-4B8C-83A1-F6EECF244321}">
                <p14:modId xmlns:p14="http://schemas.microsoft.com/office/powerpoint/2010/main" val="679437247"/>
              </p:ext>
            </p:extLst>
          </p:nvPr>
        </p:nvGraphicFramePr>
        <p:xfrm>
          <a:off x="4608936" y="682436"/>
          <a:ext cx="1911509" cy="3571312"/>
        </p:xfrm>
        <a:graphic>
          <a:graphicData uri="http://schemas.openxmlformats.org/drawingml/2006/table">
            <a:tbl>
              <a:tblPr firstRow="1" bandRow="1">
                <a:tableStyleId>{93296810-A885-4BE3-A3E7-6D5BEEA58F35}</a:tableStyleId>
              </a:tblPr>
              <a:tblGrid>
                <a:gridCol w="1911509">
                  <a:extLst>
                    <a:ext uri="{9D8B030D-6E8A-4147-A177-3AD203B41FA5}">
                      <a16:colId xmlns:a16="http://schemas.microsoft.com/office/drawing/2014/main" val="140983817"/>
                    </a:ext>
                  </a:extLst>
                </a:gridCol>
              </a:tblGrid>
              <a:tr h="549242">
                <a:tc>
                  <a:txBody>
                    <a:bodyPr/>
                    <a:lstStyle/>
                    <a:p>
                      <a:pPr algn="ctr"/>
                      <a:r>
                        <a:rPr lang="en-CH" dirty="0"/>
                        <a:t>SC-CLI</a:t>
                      </a:r>
                      <a:endParaRPr lang="en-GB" dirty="0"/>
                    </a:p>
                  </a:txBody>
                  <a:tcPr/>
                </a:tc>
                <a:extLst>
                  <a:ext uri="{0D108BD9-81ED-4DB2-BD59-A6C34878D82A}">
                    <a16:rowId xmlns:a16="http://schemas.microsoft.com/office/drawing/2014/main" val="3526087290"/>
                  </a:ext>
                </a:extLst>
              </a:tr>
              <a:tr h="3022070">
                <a:tc>
                  <a:txBody>
                    <a:bodyPr/>
                    <a:lstStyle/>
                    <a:p>
                      <a:pPr marL="0" indent="0" algn="l" defTabSz="914400" rtl="0" eaLnBrk="1" latinLnBrk="0" hangingPunct="1">
                        <a:buFontTx/>
                        <a:buNone/>
                      </a:pPr>
                      <a:r>
                        <a:rPr lang="en-CH" sz="1200" u="sng" dirty="0"/>
                        <a:t>Expert teams: </a:t>
                      </a:r>
                      <a:endParaRPr lang="en-US" sz="1200" u="sng" dirty="0"/>
                    </a:p>
                    <a:p>
                      <a:pPr marL="171450" indent="-171450" algn="l" defTabSz="914400" rtl="0" eaLnBrk="1" latinLnBrk="0" hangingPunct="1">
                        <a:buFontTx/>
                        <a:buChar char="-"/>
                      </a:pPr>
                      <a:r>
                        <a:rPr lang="en-US" sz="1200" kern="1200" dirty="0">
                          <a:solidFill>
                            <a:schemeClr val="dk1"/>
                          </a:solidFill>
                          <a:latin typeface="+mn-lt"/>
                          <a:ea typeface="+mn-ea"/>
                          <a:cs typeface="+mn-cs"/>
                        </a:rPr>
                        <a:t>Climate Services Information</a:t>
                      </a:r>
                    </a:p>
                    <a:p>
                      <a:pPr marL="171450" indent="-171450">
                        <a:buFontTx/>
                        <a:buChar char="-"/>
                      </a:pPr>
                      <a:r>
                        <a:rPr lang="en-US" sz="1200" dirty="0"/>
                        <a:t>Monitoring and Communicating Climate Variability And Change</a:t>
                      </a:r>
                    </a:p>
                    <a:p>
                      <a:pPr marL="171450" indent="-171450">
                        <a:buFontTx/>
                        <a:buChar char="-"/>
                      </a:pPr>
                      <a:r>
                        <a:rPr lang="en-US" sz="1200" dirty="0"/>
                        <a:t>Climate Data Development and Stewardship</a:t>
                      </a:r>
                      <a:endParaRPr lang="fr-CH" sz="1200" dirty="0"/>
                    </a:p>
                    <a:p>
                      <a:pPr marL="171450" indent="-171450">
                        <a:buFontTx/>
                        <a:buChar char="-"/>
                      </a:pPr>
                      <a:r>
                        <a:rPr lang="fr-CH" sz="1200" dirty="0" err="1"/>
                        <a:t>Capacity</a:t>
                      </a:r>
                      <a:r>
                        <a:rPr lang="fr-CH" sz="1200" dirty="0"/>
                        <a:t> </a:t>
                      </a:r>
                      <a:r>
                        <a:rPr lang="fr-CH" sz="1200" dirty="0" err="1"/>
                        <a:t>Development</a:t>
                      </a: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14" name="Table 13">
            <a:extLst>
              <a:ext uri="{FF2B5EF4-FFF2-40B4-BE49-F238E27FC236}">
                <a16:creationId xmlns:a16="http://schemas.microsoft.com/office/drawing/2014/main" id="{B9991B0A-7F21-5155-9BEE-B5AD7E1C5BBB}"/>
              </a:ext>
            </a:extLst>
          </p:cNvPr>
          <p:cNvGraphicFramePr>
            <a:graphicFrameLocks noGrp="1"/>
          </p:cNvGraphicFramePr>
          <p:nvPr>
            <p:extLst>
              <p:ext uri="{D42A27DB-BD31-4B8C-83A1-F6EECF244321}">
                <p14:modId xmlns:p14="http://schemas.microsoft.com/office/powerpoint/2010/main" val="1357126056"/>
              </p:ext>
            </p:extLst>
          </p:nvPr>
        </p:nvGraphicFramePr>
        <p:xfrm>
          <a:off x="6598094" y="663552"/>
          <a:ext cx="1865854" cy="3581874"/>
        </p:xfrm>
        <a:graphic>
          <a:graphicData uri="http://schemas.openxmlformats.org/drawingml/2006/table">
            <a:tbl>
              <a:tblPr firstRow="1" bandRow="1">
                <a:tableStyleId>{93296810-A885-4BE3-A3E7-6D5BEEA58F35}</a:tableStyleId>
              </a:tblPr>
              <a:tblGrid>
                <a:gridCol w="1865854">
                  <a:extLst>
                    <a:ext uri="{9D8B030D-6E8A-4147-A177-3AD203B41FA5}">
                      <a16:colId xmlns:a16="http://schemas.microsoft.com/office/drawing/2014/main" val="140983817"/>
                    </a:ext>
                  </a:extLst>
                </a:gridCol>
              </a:tblGrid>
              <a:tr h="547711">
                <a:tc>
                  <a:txBody>
                    <a:bodyPr/>
                    <a:lstStyle/>
                    <a:p>
                      <a:pPr algn="ctr"/>
                      <a:r>
                        <a:rPr lang="en-CH" dirty="0"/>
                        <a:t>SC-DRR</a:t>
                      </a:r>
                      <a:endParaRPr lang="en-GB" dirty="0"/>
                    </a:p>
                  </a:txBody>
                  <a:tcPr/>
                </a:tc>
                <a:extLst>
                  <a:ext uri="{0D108BD9-81ED-4DB2-BD59-A6C34878D82A}">
                    <a16:rowId xmlns:a16="http://schemas.microsoft.com/office/drawing/2014/main" val="3526087290"/>
                  </a:ext>
                </a:extLst>
              </a:tr>
              <a:tr h="3034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H" sz="1050" u="sng" dirty="0"/>
                        <a:t>Expert teams: </a:t>
                      </a:r>
                      <a:endParaRPr lang="en-US" sz="1050" u="sng" dirty="0"/>
                    </a:p>
                    <a:p>
                      <a:r>
                        <a:rPr lang="en-US" sz="1050" dirty="0"/>
                        <a:t>- CHE (Catalogue Hazardous Events)</a:t>
                      </a:r>
                    </a:p>
                    <a:p>
                      <a:r>
                        <a:rPr lang="en-US" sz="1050" dirty="0"/>
                        <a:t>- EWS (Early Warning Services)</a:t>
                      </a:r>
                    </a:p>
                    <a:p>
                      <a:r>
                        <a:rPr lang="en-US" sz="1050" dirty="0"/>
                        <a:t>- WSG (MHEWS and Service Delivery Technical Guidance)</a:t>
                      </a:r>
                    </a:p>
                    <a:p>
                      <a:r>
                        <a:rPr lang="en-US" sz="1050" dirty="0"/>
                        <a:t>- URB (Integrated Urban Services)</a:t>
                      </a:r>
                    </a:p>
                    <a:p>
                      <a:endParaRPr lang="en-US" sz="1050" dirty="0"/>
                    </a:p>
                    <a:p>
                      <a:r>
                        <a:rPr lang="en-US" sz="1050" u="sng" dirty="0"/>
                        <a:t>Advisory Groups:</a:t>
                      </a:r>
                    </a:p>
                    <a:p>
                      <a:r>
                        <a:rPr lang="en-US" sz="1050" dirty="0"/>
                        <a:t>-WCM (WMO Coordination Mechanism)</a:t>
                      </a:r>
                    </a:p>
                    <a:p>
                      <a:r>
                        <a:rPr lang="en-US" sz="1050" dirty="0"/>
                        <a:t>- SWF (Severe Weather Forecasting)</a:t>
                      </a:r>
                    </a:p>
                    <a:p>
                      <a:r>
                        <a:rPr lang="en-US" sz="1050" dirty="0"/>
                        <a:t>- TC (Tropical Cyclones)</a:t>
                      </a:r>
                    </a:p>
                    <a:p>
                      <a:endParaRPr lang="en-US" sz="1050" dirty="0"/>
                    </a:p>
                    <a:p>
                      <a:r>
                        <a:rPr lang="en-US" sz="1050" dirty="0"/>
                        <a:t>+ TT-FIR (Fire Weather Services)</a:t>
                      </a:r>
                      <a:endParaRPr lang="en-GB" sz="1100" dirty="0"/>
                    </a:p>
                  </a:txBody>
                  <a:tcPr anchor="ctr"/>
                </a:tc>
                <a:extLst>
                  <a:ext uri="{0D108BD9-81ED-4DB2-BD59-A6C34878D82A}">
                    <a16:rowId xmlns:a16="http://schemas.microsoft.com/office/drawing/2014/main" val="4088599123"/>
                  </a:ext>
                </a:extLst>
              </a:tr>
            </a:tbl>
          </a:graphicData>
        </a:graphic>
      </p:graphicFrame>
      <p:graphicFrame>
        <p:nvGraphicFramePr>
          <p:cNvPr id="15" name="Table 14">
            <a:extLst>
              <a:ext uri="{FF2B5EF4-FFF2-40B4-BE49-F238E27FC236}">
                <a16:creationId xmlns:a16="http://schemas.microsoft.com/office/drawing/2014/main" id="{C27B6944-C4C1-9D96-AE30-75367FE523F2}"/>
              </a:ext>
            </a:extLst>
          </p:cNvPr>
          <p:cNvGraphicFramePr>
            <a:graphicFrameLocks noGrp="1"/>
          </p:cNvGraphicFramePr>
          <p:nvPr>
            <p:extLst>
              <p:ext uri="{D42A27DB-BD31-4B8C-83A1-F6EECF244321}">
                <p14:modId xmlns:p14="http://schemas.microsoft.com/office/powerpoint/2010/main" val="2396351948"/>
              </p:ext>
            </p:extLst>
          </p:nvPr>
        </p:nvGraphicFramePr>
        <p:xfrm>
          <a:off x="8500165" y="682434"/>
          <a:ext cx="1836197" cy="3577934"/>
        </p:xfrm>
        <a:graphic>
          <a:graphicData uri="http://schemas.openxmlformats.org/drawingml/2006/table">
            <a:tbl>
              <a:tblPr firstRow="1" bandRow="1">
                <a:tableStyleId>{93296810-A885-4BE3-A3E7-6D5BEEA58F35}</a:tableStyleId>
              </a:tblPr>
              <a:tblGrid>
                <a:gridCol w="1836197">
                  <a:extLst>
                    <a:ext uri="{9D8B030D-6E8A-4147-A177-3AD203B41FA5}">
                      <a16:colId xmlns:a16="http://schemas.microsoft.com/office/drawing/2014/main" val="140983817"/>
                    </a:ext>
                  </a:extLst>
                </a:gridCol>
              </a:tblGrid>
              <a:tr h="537529">
                <a:tc>
                  <a:txBody>
                    <a:bodyPr/>
                    <a:lstStyle/>
                    <a:p>
                      <a:pPr algn="ctr"/>
                      <a:r>
                        <a:rPr lang="en-CH" dirty="0"/>
                        <a:t>SC-HYD</a:t>
                      </a:r>
                      <a:endParaRPr lang="en-GB" dirty="0"/>
                    </a:p>
                  </a:txBody>
                  <a:tcPr/>
                </a:tc>
                <a:extLst>
                  <a:ext uri="{0D108BD9-81ED-4DB2-BD59-A6C34878D82A}">
                    <a16:rowId xmlns:a16="http://schemas.microsoft.com/office/drawing/2014/main" val="3526087290"/>
                  </a:ext>
                </a:extLst>
              </a:tr>
              <a:tr h="3040405">
                <a:tc>
                  <a:txBody>
                    <a:bodyPr/>
                    <a:lstStyle/>
                    <a:p>
                      <a:endParaRPr lang="en-CH" sz="1200" dirty="0"/>
                    </a:p>
                    <a:p>
                      <a:r>
                        <a:rPr lang="en-US" sz="1200" u="sng" dirty="0"/>
                        <a:t>36 Activities</a:t>
                      </a:r>
                      <a:r>
                        <a:rPr lang="en-CH" sz="1200" u="sng" dirty="0"/>
                        <a:t>: </a:t>
                      </a:r>
                      <a:endParaRPr lang="en-US" sz="1200" u="sng" dirty="0"/>
                    </a:p>
                    <a:p>
                      <a:r>
                        <a:rPr lang="en-US" sz="1200" dirty="0"/>
                        <a:t>Handled by working groups formed by SC-HYD members and supported by Associated Experts as necessary</a:t>
                      </a:r>
                    </a:p>
                    <a:p>
                      <a:endParaRPr lang="en-US" sz="1200" dirty="0"/>
                    </a:p>
                    <a:p>
                      <a:r>
                        <a:rPr lang="en-US" sz="1200" dirty="0"/>
                        <a:t>+ ET-</a:t>
                      </a:r>
                      <a:r>
                        <a:rPr lang="en-US" sz="1200" dirty="0" err="1"/>
                        <a:t>Cryo</a:t>
                      </a:r>
                      <a:r>
                        <a:rPr lang="en-US" sz="1200" dirty="0"/>
                        <a:t> (Cryosphere related services)</a:t>
                      </a:r>
                      <a:endParaRPr lang="en-CH" sz="1200" dirty="0"/>
                    </a:p>
                    <a:p>
                      <a:pPr algn="ct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16" name="Table 15">
            <a:extLst>
              <a:ext uri="{FF2B5EF4-FFF2-40B4-BE49-F238E27FC236}">
                <a16:creationId xmlns:a16="http://schemas.microsoft.com/office/drawing/2014/main" id="{945FE169-92E9-EF9E-9175-5623A08318CB}"/>
              </a:ext>
            </a:extLst>
          </p:cNvPr>
          <p:cNvGraphicFramePr>
            <a:graphicFrameLocks noGrp="1"/>
          </p:cNvGraphicFramePr>
          <p:nvPr>
            <p:extLst>
              <p:ext uri="{D42A27DB-BD31-4B8C-83A1-F6EECF244321}">
                <p14:modId xmlns:p14="http://schemas.microsoft.com/office/powerpoint/2010/main" val="3079096288"/>
              </p:ext>
            </p:extLst>
          </p:nvPr>
        </p:nvGraphicFramePr>
        <p:xfrm>
          <a:off x="10372579" y="682433"/>
          <a:ext cx="1836197" cy="3571311"/>
        </p:xfrm>
        <a:graphic>
          <a:graphicData uri="http://schemas.openxmlformats.org/drawingml/2006/table">
            <a:tbl>
              <a:tblPr firstRow="1" bandRow="1">
                <a:tableStyleId>{93296810-A885-4BE3-A3E7-6D5BEEA58F35}</a:tableStyleId>
              </a:tblPr>
              <a:tblGrid>
                <a:gridCol w="1836197">
                  <a:extLst>
                    <a:ext uri="{9D8B030D-6E8A-4147-A177-3AD203B41FA5}">
                      <a16:colId xmlns:a16="http://schemas.microsoft.com/office/drawing/2014/main" val="140983817"/>
                    </a:ext>
                  </a:extLst>
                </a:gridCol>
              </a:tblGrid>
              <a:tr h="511484">
                <a:tc>
                  <a:txBody>
                    <a:bodyPr/>
                    <a:lstStyle/>
                    <a:p>
                      <a:pPr algn="ctr"/>
                      <a:r>
                        <a:rPr lang="en-CH" dirty="0"/>
                        <a:t>SC-MMO</a:t>
                      </a:r>
                      <a:endParaRPr lang="en-GB" dirty="0"/>
                    </a:p>
                  </a:txBody>
                  <a:tcPr/>
                </a:tc>
                <a:extLst>
                  <a:ext uri="{0D108BD9-81ED-4DB2-BD59-A6C34878D82A}">
                    <a16:rowId xmlns:a16="http://schemas.microsoft.com/office/drawing/2014/main" val="3526087290"/>
                  </a:ext>
                </a:extLst>
              </a:tr>
              <a:tr h="3059827">
                <a:tc>
                  <a:txBody>
                    <a:bodyPr/>
                    <a:lstStyle/>
                    <a:p>
                      <a:br>
                        <a:rPr lang="en-CH" sz="1200" dirty="0"/>
                      </a:br>
                      <a:br>
                        <a:rPr lang="en-CH" sz="1200" dirty="0"/>
                      </a:br>
                      <a:r>
                        <a:rPr lang="en-US" sz="1200" u="sng" dirty="0"/>
                        <a:t>Expert Teams</a:t>
                      </a:r>
                      <a:r>
                        <a:rPr lang="en-CH" sz="1200" u="sng" dirty="0"/>
                        <a:t>:</a:t>
                      </a:r>
                      <a:endParaRPr lang="en-US" sz="1200"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CH" sz="1200" dirty="0"/>
                        <a:t>- </a:t>
                      </a:r>
                      <a:r>
                        <a:rPr lang="en-US" sz="1200" dirty="0"/>
                        <a:t>MS (Maritime Safety)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a:r>
                      <a:r>
                        <a:rPr lang="en-CH" sz="1200" dirty="0"/>
                        <a:t> </a:t>
                      </a:r>
                      <a:r>
                        <a:rPr lang="en-US" sz="1200" dirty="0"/>
                        <a:t>MOR (</a:t>
                      </a:r>
                      <a:r>
                        <a:rPr lang="en-US" sz="1200" dirty="0" err="1"/>
                        <a:t>MetOcean</a:t>
                      </a:r>
                      <a:r>
                        <a:rPr lang="en-US" sz="1200" dirty="0"/>
                        <a:t> Requirements)</a:t>
                      </a:r>
                    </a:p>
                    <a:p>
                      <a:r>
                        <a:rPr lang="en-US" sz="1200" dirty="0"/>
                        <a:t>-</a:t>
                      </a:r>
                      <a:r>
                        <a:rPr lang="en-CH" sz="1200" dirty="0"/>
                        <a:t> </a:t>
                      </a:r>
                      <a:r>
                        <a:rPr lang="en-US" sz="1200" dirty="0"/>
                        <a:t>WCHMER (Waves, Coastal Hazards and Marine Emergency Response)</a:t>
                      </a:r>
                    </a:p>
                    <a:p>
                      <a:r>
                        <a:rPr lang="en-CH" sz="1200" dirty="0"/>
                        <a:t>- </a:t>
                      </a:r>
                      <a:r>
                        <a:rPr lang="en-US" sz="1200" dirty="0"/>
                        <a:t>CCD (Competencies   and Cap Dev)</a:t>
                      </a:r>
                    </a:p>
                    <a:p>
                      <a:r>
                        <a:rPr lang="en-US" sz="1200" dirty="0"/>
                        <a:t>+ AG-WWMIWS-</a:t>
                      </a:r>
                      <a:r>
                        <a:rPr lang="en-US" sz="1200" dirty="0" err="1"/>
                        <a:t>SubC</a:t>
                      </a:r>
                      <a:r>
                        <a:rPr lang="en-US" sz="1200" dirty="0"/>
                        <a:t> (Worldwide </a:t>
                      </a:r>
                      <a:r>
                        <a:rPr lang="en-US" sz="1200" dirty="0" err="1"/>
                        <a:t>Metocean</a:t>
                      </a:r>
                      <a:r>
                        <a:rPr lang="en-US" sz="1200" dirty="0"/>
                        <a:t> Information and Warning Service Subcommittee)</a:t>
                      </a:r>
                      <a:endParaRPr lang="en-GB" sz="1200" dirty="0"/>
                    </a:p>
                  </a:txBody>
                  <a:tcPr anchor="ctr"/>
                </a:tc>
                <a:extLst>
                  <a:ext uri="{0D108BD9-81ED-4DB2-BD59-A6C34878D82A}">
                    <a16:rowId xmlns:a16="http://schemas.microsoft.com/office/drawing/2014/main" val="4088599123"/>
                  </a:ext>
                </a:extLst>
              </a:tr>
            </a:tbl>
          </a:graphicData>
        </a:graphic>
      </p:graphicFrame>
      <p:graphicFrame>
        <p:nvGraphicFramePr>
          <p:cNvPr id="17" name="Table 16">
            <a:extLst>
              <a:ext uri="{FF2B5EF4-FFF2-40B4-BE49-F238E27FC236}">
                <a16:creationId xmlns:a16="http://schemas.microsoft.com/office/drawing/2014/main" id="{2DB01209-6FDD-B00D-1FF3-A0D6C09CD0C8}"/>
              </a:ext>
            </a:extLst>
          </p:cNvPr>
          <p:cNvGraphicFramePr>
            <a:graphicFrameLocks noGrp="1"/>
          </p:cNvGraphicFramePr>
          <p:nvPr>
            <p:extLst>
              <p:ext uri="{D42A27DB-BD31-4B8C-83A1-F6EECF244321}">
                <p14:modId xmlns:p14="http://schemas.microsoft.com/office/powerpoint/2010/main" val="3443769307"/>
              </p:ext>
            </p:extLst>
          </p:nvPr>
        </p:nvGraphicFramePr>
        <p:xfrm>
          <a:off x="1797118" y="4575387"/>
          <a:ext cx="2662481" cy="1581752"/>
        </p:xfrm>
        <a:graphic>
          <a:graphicData uri="http://schemas.openxmlformats.org/drawingml/2006/table">
            <a:tbl>
              <a:tblPr firstRow="1" bandRow="1">
                <a:tableStyleId>{5C22544A-7EE6-4342-B048-85BDC9FD1C3A}</a:tableStyleId>
              </a:tblPr>
              <a:tblGrid>
                <a:gridCol w="2662481">
                  <a:extLst>
                    <a:ext uri="{9D8B030D-6E8A-4147-A177-3AD203B41FA5}">
                      <a16:colId xmlns:a16="http://schemas.microsoft.com/office/drawing/2014/main" val="140983817"/>
                    </a:ext>
                  </a:extLst>
                </a:gridCol>
              </a:tblGrid>
              <a:tr h="353144">
                <a:tc>
                  <a:txBody>
                    <a:bodyPr/>
                    <a:lstStyle/>
                    <a:p>
                      <a:pPr algn="ctr"/>
                      <a:r>
                        <a:rPr lang="en-CH" dirty="0"/>
                        <a:t>SG-</a:t>
                      </a:r>
                      <a:r>
                        <a:rPr lang="en-US" dirty="0"/>
                        <a:t>R</a:t>
                      </a:r>
                      <a:r>
                        <a:rPr lang="en-CH" dirty="0"/>
                        <a:t>ENE</a:t>
                      </a:r>
                      <a:endParaRPr lang="en-GB" dirty="0"/>
                    </a:p>
                  </a:txBody>
                  <a:tcPr/>
                </a:tc>
                <a:extLst>
                  <a:ext uri="{0D108BD9-81ED-4DB2-BD59-A6C34878D82A}">
                    <a16:rowId xmlns:a16="http://schemas.microsoft.com/office/drawing/2014/main" val="3526087290"/>
                  </a:ext>
                </a:extLst>
              </a:tr>
              <a:tr h="1215992">
                <a:tc>
                  <a:txBody>
                    <a:bodyPr/>
                    <a:lstStyle/>
                    <a:p>
                      <a:br>
                        <a:rPr lang="en-CH" sz="1200" dirty="0"/>
                      </a:br>
                      <a:r>
                        <a:rPr lang="en-US" sz="1200" dirty="0"/>
                        <a:t>Integrated Renewable Energy Services (subject to the development of the purpose, scope and </a:t>
                      </a:r>
                      <a:r>
                        <a:rPr lang="en-US" sz="1200" dirty="0" err="1"/>
                        <a:t>ToRs</a:t>
                      </a:r>
                      <a:r>
                        <a:rPr lang="en-US" sz="1200" dirty="0"/>
                        <a:t> by end of November)</a:t>
                      </a:r>
                      <a:endParaRPr lang="en-GB" sz="1400" dirty="0"/>
                    </a:p>
                  </a:txBody>
                  <a:tcPr anchor="ctr"/>
                </a:tc>
                <a:extLst>
                  <a:ext uri="{0D108BD9-81ED-4DB2-BD59-A6C34878D82A}">
                    <a16:rowId xmlns:a16="http://schemas.microsoft.com/office/drawing/2014/main" val="4088599123"/>
                  </a:ext>
                </a:extLst>
              </a:tr>
            </a:tbl>
          </a:graphicData>
        </a:graphic>
      </p:graphicFrame>
      <p:graphicFrame>
        <p:nvGraphicFramePr>
          <p:cNvPr id="18" name="Table 17">
            <a:extLst>
              <a:ext uri="{FF2B5EF4-FFF2-40B4-BE49-F238E27FC236}">
                <a16:creationId xmlns:a16="http://schemas.microsoft.com/office/drawing/2014/main" id="{F0F679A3-52F1-CD81-A033-4D1CB2884628}"/>
              </a:ext>
            </a:extLst>
          </p:cNvPr>
          <p:cNvGraphicFramePr>
            <a:graphicFrameLocks noGrp="1"/>
          </p:cNvGraphicFramePr>
          <p:nvPr>
            <p:extLst>
              <p:ext uri="{D42A27DB-BD31-4B8C-83A1-F6EECF244321}">
                <p14:modId xmlns:p14="http://schemas.microsoft.com/office/powerpoint/2010/main" val="712257656"/>
              </p:ext>
            </p:extLst>
          </p:nvPr>
        </p:nvGraphicFramePr>
        <p:xfrm>
          <a:off x="5670713" y="4582279"/>
          <a:ext cx="1837678" cy="1658353"/>
        </p:xfrm>
        <a:graphic>
          <a:graphicData uri="http://schemas.openxmlformats.org/drawingml/2006/table">
            <a:tbl>
              <a:tblPr firstRow="1" bandRow="1">
                <a:tableStyleId>{5C22544A-7EE6-4342-B048-85BDC9FD1C3A}</a:tableStyleId>
              </a:tblPr>
              <a:tblGrid>
                <a:gridCol w="1837678">
                  <a:extLst>
                    <a:ext uri="{9D8B030D-6E8A-4147-A177-3AD203B41FA5}">
                      <a16:colId xmlns:a16="http://schemas.microsoft.com/office/drawing/2014/main" val="140983817"/>
                    </a:ext>
                  </a:extLst>
                </a:gridCol>
              </a:tblGrid>
              <a:tr h="313946">
                <a:tc>
                  <a:txBody>
                    <a:bodyPr/>
                    <a:lstStyle/>
                    <a:p>
                      <a:pPr algn="ctr"/>
                      <a:r>
                        <a:rPr lang="en-US" dirty="0"/>
                        <a:t>JET</a:t>
                      </a:r>
                      <a:r>
                        <a:rPr lang="en-CH" dirty="0"/>
                        <a:t>-HEA</a:t>
                      </a:r>
                      <a:endParaRPr lang="en-GB" dirty="0"/>
                    </a:p>
                  </a:txBody>
                  <a:tcPr>
                    <a:solidFill>
                      <a:schemeClr val="accent6">
                        <a:lumMod val="75000"/>
                      </a:schemeClr>
                    </a:solidFill>
                  </a:tcPr>
                </a:tc>
                <a:extLst>
                  <a:ext uri="{0D108BD9-81ED-4DB2-BD59-A6C34878D82A}">
                    <a16:rowId xmlns:a16="http://schemas.microsoft.com/office/drawing/2014/main" val="3526087290"/>
                  </a:ext>
                </a:extLst>
              </a:tr>
              <a:tr h="1292593">
                <a:tc>
                  <a:txBody>
                    <a:bodyPr/>
                    <a:lstStyle/>
                    <a:p>
                      <a:r>
                        <a:rPr lang="en-US" sz="1200" dirty="0"/>
                        <a:t>Joint Expert Team between SC-CLI and SC-DRR (and WHO)</a:t>
                      </a:r>
                    </a:p>
                  </a:txBody>
                  <a:tcPr anchor="ctr">
                    <a:solidFill>
                      <a:schemeClr val="accent6">
                        <a:lumMod val="40000"/>
                        <a:lumOff val="60000"/>
                      </a:schemeClr>
                    </a:solidFill>
                  </a:tcPr>
                </a:tc>
                <a:extLst>
                  <a:ext uri="{0D108BD9-81ED-4DB2-BD59-A6C34878D82A}">
                    <a16:rowId xmlns:a16="http://schemas.microsoft.com/office/drawing/2014/main" val="4088599123"/>
                  </a:ext>
                </a:extLst>
              </a:tr>
            </a:tbl>
          </a:graphicData>
        </a:graphic>
      </p:graphicFrame>
      <p:cxnSp>
        <p:nvCxnSpPr>
          <p:cNvPr id="22" name="Straight Connector 21">
            <a:extLst>
              <a:ext uri="{FF2B5EF4-FFF2-40B4-BE49-F238E27FC236}">
                <a16:creationId xmlns:a16="http://schemas.microsoft.com/office/drawing/2014/main" id="{8B2990FA-9150-64DE-F92F-D7DBA52F1375}"/>
              </a:ext>
            </a:extLst>
          </p:cNvPr>
          <p:cNvCxnSpPr/>
          <p:nvPr/>
        </p:nvCxnSpPr>
        <p:spPr>
          <a:xfrm>
            <a:off x="5564690" y="4253744"/>
            <a:ext cx="0" cy="184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141F713-B1FD-5FA1-FBB5-B3E273AD5A8A}"/>
              </a:ext>
            </a:extLst>
          </p:cNvPr>
          <p:cNvCxnSpPr/>
          <p:nvPr/>
        </p:nvCxnSpPr>
        <p:spPr>
          <a:xfrm>
            <a:off x="7531021" y="4253744"/>
            <a:ext cx="0" cy="184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58BF819-CF48-AF96-596F-09D987768AF8}"/>
              </a:ext>
            </a:extLst>
          </p:cNvPr>
          <p:cNvCxnSpPr>
            <a:cxnSpLocks/>
          </p:cNvCxnSpPr>
          <p:nvPr/>
        </p:nvCxnSpPr>
        <p:spPr>
          <a:xfrm flipH="1">
            <a:off x="5564690" y="4437776"/>
            <a:ext cx="196633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73CE225-F555-6244-BCC3-5B62590B5F1F}"/>
              </a:ext>
            </a:extLst>
          </p:cNvPr>
          <p:cNvCxnSpPr/>
          <p:nvPr/>
        </p:nvCxnSpPr>
        <p:spPr>
          <a:xfrm>
            <a:off x="6560431" y="4437776"/>
            <a:ext cx="0" cy="184032"/>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9" name="Table 28">
            <a:extLst>
              <a:ext uri="{FF2B5EF4-FFF2-40B4-BE49-F238E27FC236}">
                <a16:creationId xmlns:a16="http://schemas.microsoft.com/office/drawing/2014/main" id="{7EB26F52-96E8-96F8-DE81-200EA2008A89}"/>
              </a:ext>
            </a:extLst>
          </p:cNvPr>
          <p:cNvGraphicFramePr>
            <a:graphicFrameLocks noGrp="1"/>
          </p:cNvGraphicFramePr>
          <p:nvPr>
            <p:extLst>
              <p:ext uri="{D42A27DB-BD31-4B8C-83A1-F6EECF244321}">
                <p14:modId xmlns:p14="http://schemas.microsoft.com/office/powerpoint/2010/main" val="3095086201"/>
              </p:ext>
            </p:extLst>
          </p:nvPr>
        </p:nvGraphicFramePr>
        <p:xfrm>
          <a:off x="8398108" y="4575387"/>
          <a:ext cx="3371643" cy="2103120"/>
        </p:xfrm>
        <a:graphic>
          <a:graphicData uri="http://schemas.openxmlformats.org/drawingml/2006/table">
            <a:tbl>
              <a:tblPr firstRow="1" bandRow="1">
                <a:tableStyleId>{5C22544A-7EE6-4342-B048-85BDC9FD1C3A}</a:tableStyleId>
              </a:tblPr>
              <a:tblGrid>
                <a:gridCol w="3371643">
                  <a:extLst>
                    <a:ext uri="{9D8B030D-6E8A-4147-A177-3AD203B41FA5}">
                      <a16:colId xmlns:a16="http://schemas.microsoft.com/office/drawing/2014/main" val="140983817"/>
                    </a:ext>
                  </a:extLst>
                </a:gridCol>
              </a:tblGrid>
              <a:tr h="313946">
                <a:tc>
                  <a:txBody>
                    <a:bodyPr/>
                    <a:lstStyle/>
                    <a:p>
                      <a:pPr algn="ctr"/>
                      <a:r>
                        <a:rPr lang="en-US" dirty="0"/>
                        <a:t>AG-FFI</a:t>
                      </a:r>
                      <a:endParaRPr lang="en-GB" dirty="0"/>
                    </a:p>
                  </a:txBody>
                  <a:tcPr>
                    <a:solidFill>
                      <a:schemeClr val="accent6">
                        <a:lumMod val="75000"/>
                      </a:schemeClr>
                    </a:solidFill>
                  </a:tcPr>
                </a:tc>
                <a:extLst>
                  <a:ext uri="{0D108BD9-81ED-4DB2-BD59-A6C34878D82A}">
                    <a16:rowId xmlns:a16="http://schemas.microsoft.com/office/drawing/2014/main" val="3526087290"/>
                  </a:ext>
                </a:extLst>
              </a:tr>
              <a:tr h="1292593">
                <a:tc>
                  <a:txBody>
                    <a:bodyPr/>
                    <a:lstStyle/>
                    <a:p>
                      <a:r>
                        <a:rPr lang="en-US" sz="1200" dirty="0"/>
                        <a:t>Originally established through Res 15 (Cg-XVI) Objective: “to improve the capacity of meteorological and hydrological services to jointly deliver timely and more accurate products and services required in flood forecasting and warning and in collaborating with disaster managers active in flood emergency preparedness and response”. Moved from Executive Council to SERCOM Management Group</a:t>
                      </a:r>
                    </a:p>
                  </a:txBody>
                  <a:tcPr anchor="ctr">
                    <a:solidFill>
                      <a:schemeClr val="accent6">
                        <a:lumMod val="40000"/>
                        <a:lumOff val="60000"/>
                      </a:schemeClr>
                    </a:solidFill>
                  </a:tcPr>
                </a:tc>
                <a:extLst>
                  <a:ext uri="{0D108BD9-81ED-4DB2-BD59-A6C34878D82A}">
                    <a16:rowId xmlns:a16="http://schemas.microsoft.com/office/drawing/2014/main" val="4088599123"/>
                  </a:ext>
                </a:extLst>
              </a:tr>
            </a:tbl>
          </a:graphicData>
        </a:graphic>
      </p:graphicFrame>
    </p:spTree>
    <p:extLst>
      <p:ext uri="{BB962C8B-B14F-4D97-AF65-F5344CB8AC3E}">
        <p14:creationId xmlns:p14="http://schemas.microsoft.com/office/powerpoint/2010/main" val="2866048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A28B-339C-72E2-024A-193EBA3D8111}"/>
              </a:ext>
            </a:extLst>
          </p:cNvPr>
          <p:cNvSpPr>
            <a:spLocks noGrp="1"/>
          </p:cNvSpPr>
          <p:nvPr>
            <p:ph type="title"/>
          </p:nvPr>
        </p:nvSpPr>
        <p:spPr>
          <a:xfrm>
            <a:off x="838200" y="2263197"/>
            <a:ext cx="10515600" cy="1325563"/>
          </a:xfrm>
        </p:spPr>
        <p:txBody>
          <a:bodyPr>
            <a:normAutofit/>
          </a:bodyPr>
          <a:lstStyle/>
          <a:p>
            <a:pPr algn="ctr"/>
            <a:r>
              <a:rPr lang="en-FR" sz="6000" b="1" dirty="0">
                <a:solidFill>
                  <a:schemeClr val="bg1"/>
                </a:solidFill>
                <a:latin typeface="Arial" panose="020B0604020202020204" pitchFamily="34" charset="0"/>
                <a:ea typeface="Verdana" panose="020B0604030504040204" pitchFamily="34" charset="0"/>
                <a:cs typeface="Arial" panose="020B0604020202020204" pitchFamily="34" charset="0"/>
              </a:rPr>
              <a:t>Thank you.</a:t>
            </a:r>
          </a:p>
        </p:txBody>
      </p:sp>
      <p:sp>
        <p:nvSpPr>
          <p:cNvPr id="4" name="CuadroTexto 3">
            <a:extLst>
              <a:ext uri="{FF2B5EF4-FFF2-40B4-BE49-F238E27FC236}">
                <a16:creationId xmlns:a16="http://schemas.microsoft.com/office/drawing/2014/main" id="{DA72FBD4-668B-EB1A-B593-B2BE34336172}"/>
              </a:ext>
            </a:extLst>
          </p:cNvPr>
          <p:cNvSpPr txBox="1"/>
          <p:nvPr/>
        </p:nvSpPr>
        <p:spPr>
          <a:xfrm>
            <a:off x="3824879" y="5950894"/>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chemeClr val="bg1"/>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600864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AB6E00-CA88-4882-B868-FA65443D11E1}"/>
</file>

<file path=customXml/itemProps2.xml><?xml version="1.0" encoding="utf-8"?>
<ds:datastoreItem xmlns:ds="http://schemas.openxmlformats.org/officeDocument/2006/customXml" ds:itemID="{6E844ACB-CC86-4492-9D24-C520B3A04468}"/>
</file>

<file path=customXml/itemProps3.xml><?xml version="1.0" encoding="utf-8"?>
<ds:datastoreItem xmlns:ds="http://schemas.openxmlformats.org/officeDocument/2006/customXml" ds:itemID="{30C26300-D098-4D51-B3DD-08B255A3DBAD}"/>
</file>

<file path=docProps/app.xml><?xml version="1.0" encoding="utf-8"?>
<Properties xmlns="http://schemas.openxmlformats.org/officeDocument/2006/extended-properties" xmlns:vt="http://schemas.openxmlformats.org/officeDocument/2006/docPropsVTypes">
  <TotalTime>4861</TotalTime>
  <Words>819</Words>
  <Application>Microsoft Office PowerPoint</Application>
  <PresentationFormat>Widescreen</PresentationFormat>
  <Paragraphs>105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Giacomo Teruggi</cp:lastModifiedBy>
  <cp:revision>10</cp:revision>
  <dcterms:created xsi:type="dcterms:W3CDTF">2024-01-11T14:19:20Z</dcterms:created>
  <dcterms:modified xsi:type="dcterms:W3CDTF">2024-02-29T14:48:00Z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