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  <p:sldId id="269" r:id="rId6"/>
    <p:sldId id="288" r:id="rId7"/>
    <p:sldId id="287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A"/>
    <a:srgbClr val="55ACEF"/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1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19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a Boscolo" userId="ece0501e-16d2-4dec-aad2-f04cf1997a5f" providerId="ADAL" clId="{99549A01-465C-4745-86C9-905FCF3419AF}"/>
    <pc:docChg chg="modSld">
      <pc:chgData name="Roberta Boscolo" userId="ece0501e-16d2-4dec-aad2-f04cf1997a5f" providerId="ADAL" clId="{99549A01-465C-4745-86C9-905FCF3419AF}" dt="2024-02-28T15:28:26.029" v="30" actId="20577"/>
      <pc:docMkLst>
        <pc:docMk/>
      </pc:docMkLst>
      <pc:sldChg chg="modSp mod">
        <pc:chgData name="Roberta Boscolo" userId="ece0501e-16d2-4dec-aad2-f04cf1997a5f" providerId="ADAL" clId="{99549A01-465C-4745-86C9-905FCF3419AF}" dt="2024-02-28T15:28:26.029" v="30" actId="20577"/>
        <pc:sldMkLst>
          <pc:docMk/>
          <pc:sldMk cId="2102021547" sldId="278"/>
        </pc:sldMkLst>
        <pc:spChg chg="mod">
          <ac:chgData name="Roberta Boscolo" userId="ece0501e-16d2-4dec-aad2-f04cf1997a5f" providerId="ADAL" clId="{99549A01-465C-4745-86C9-905FCF3419AF}" dt="2024-02-28T15:28:26.029" v="30" actId="20577"/>
          <ac:spMkLst>
            <pc:docMk/>
            <pc:sldMk cId="2102021547" sldId="278"/>
            <ac:spMk id="2" creationId="{353DD4C1-2275-AEDA-3C11-73F098123F31}"/>
          </ac:spMkLst>
        </pc:spChg>
      </pc:sldChg>
    </pc:docChg>
  </pc:docChgLst>
  <pc:docChgLst>
    <pc:chgData name="Cristina Levinski" userId="3307da14-4b3e-4018-aac4-a94e659e0af6" providerId="ADAL" clId="{3A9BC131-5019-4041-B9A2-A5F5213B6361}"/>
    <pc:docChg chg="undo custSel delSld modSld">
      <pc:chgData name="Cristina Levinski" userId="3307da14-4b3e-4018-aac4-a94e659e0af6" providerId="ADAL" clId="{3A9BC131-5019-4041-B9A2-A5F5213B6361}" dt="2024-01-18T09:57:32.954" v="280" actId="1076"/>
      <pc:docMkLst>
        <pc:docMk/>
      </pc:docMkLst>
      <pc:sldChg chg="addSp delSp modSp del mod">
        <pc:chgData name="Cristina Levinski" userId="3307da14-4b3e-4018-aac4-a94e659e0af6" providerId="ADAL" clId="{3A9BC131-5019-4041-B9A2-A5F5213B6361}" dt="2024-01-18T09:56:21.241" v="278" actId="2696"/>
        <pc:sldMkLst>
          <pc:docMk/>
          <pc:sldMk cId="1088218460" sldId="277"/>
        </pc:sldMkLst>
        <pc:spChg chg="mod">
          <ac:chgData name="Cristina Levinski" userId="3307da14-4b3e-4018-aac4-a94e659e0af6" providerId="ADAL" clId="{3A9BC131-5019-4041-B9A2-A5F5213B6361}" dt="2024-01-18T09:32:14.131" v="257" actId="207"/>
          <ac:spMkLst>
            <pc:docMk/>
            <pc:sldMk cId="1088218460" sldId="277"/>
            <ac:spMk id="2" creationId="{9500F7D2-A954-8761-3527-C158DDFB1106}"/>
          </ac:spMkLst>
        </pc:spChg>
        <pc:spChg chg="add del">
          <ac:chgData name="Cristina Levinski" userId="3307da14-4b3e-4018-aac4-a94e659e0af6" providerId="ADAL" clId="{3A9BC131-5019-4041-B9A2-A5F5213B6361}" dt="2024-01-18T09:24:29.142" v="49" actId="22"/>
          <ac:spMkLst>
            <pc:docMk/>
            <pc:sldMk cId="1088218460" sldId="277"/>
            <ac:spMk id="4" creationId="{BA0261F0-84A3-7592-2F35-F7AB8CDED479}"/>
          </ac:spMkLst>
        </pc:spChg>
        <pc:spChg chg="add mod">
          <ac:chgData name="Cristina Levinski" userId="3307da14-4b3e-4018-aac4-a94e659e0af6" providerId="ADAL" clId="{3A9BC131-5019-4041-B9A2-A5F5213B6361}" dt="2024-01-18T09:28:59.767" v="157" actId="1076"/>
          <ac:spMkLst>
            <pc:docMk/>
            <pc:sldMk cId="1088218460" sldId="277"/>
            <ac:spMk id="5" creationId="{EF8B4FF9-68DE-5305-86C1-50367F9B1B6D}"/>
          </ac:spMkLst>
        </pc:spChg>
        <pc:spChg chg="mod">
          <ac:chgData name="Cristina Levinski" userId="3307da14-4b3e-4018-aac4-a94e659e0af6" providerId="ADAL" clId="{3A9BC131-5019-4041-B9A2-A5F5213B6361}" dt="2024-01-18T09:28:49.004" v="155" actId="1076"/>
          <ac:spMkLst>
            <pc:docMk/>
            <pc:sldMk cId="1088218460" sldId="277"/>
            <ac:spMk id="6" creationId="{C8461C19-E495-4638-9078-AC28B05A0BE5}"/>
          </ac:spMkLst>
        </pc:spChg>
      </pc:sldChg>
      <pc:sldChg chg="addSp delSp modSp mod">
        <pc:chgData name="Cristina Levinski" userId="3307da14-4b3e-4018-aac4-a94e659e0af6" providerId="ADAL" clId="{3A9BC131-5019-4041-B9A2-A5F5213B6361}" dt="2024-01-18T09:57:32.954" v="280" actId="1076"/>
        <pc:sldMkLst>
          <pc:docMk/>
          <pc:sldMk cId="2102021547" sldId="278"/>
        </pc:sldMkLst>
        <pc:spChg chg="add del mod">
          <ac:chgData name="Cristina Levinski" userId="3307da14-4b3e-4018-aac4-a94e659e0af6" providerId="ADAL" clId="{3A9BC131-5019-4041-B9A2-A5F5213B6361}" dt="2024-01-18T09:30:25.292" v="183"/>
          <ac:spMkLst>
            <pc:docMk/>
            <pc:sldMk cId="2102021547" sldId="278"/>
            <ac:spMk id="2" creationId="{F5A7373F-F25A-4C44-0FC6-32E2617643D1}"/>
          </ac:spMkLst>
        </pc:spChg>
        <pc:spChg chg="add del mod">
          <ac:chgData name="Cristina Levinski" userId="3307da14-4b3e-4018-aac4-a94e659e0af6" providerId="ADAL" clId="{3A9BC131-5019-4041-B9A2-A5F5213B6361}" dt="2024-01-18T09:31:28.167" v="215"/>
          <ac:spMkLst>
            <pc:docMk/>
            <pc:sldMk cId="2102021547" sldId="278"/>
            <ac:spMk id="3" creationId="{63824482-FC5C-57E9-60A0-ADD230B494DC}"/>
          </ac:spMkLst>
        </pc:spChg>
        <pc:spChg chg="mod">
          <ac:chgData name="Cristina Levinski" userId="3307da14-4b3e-4018-aac4-a94e659e0af6" providerId="ADAL" clId="{3A9BC131-5019-4041-B9A2-A5F5213B6361}" dt="2024-01-18T09:57:29.170" v="279" actId="1076"/>
          <ac:spMkLst>
            <pc:docMk/>
            <pc:sldMk cId="2102021547" sldId="278"/>
            <ac:spMk id="4" creationId="{D43B275B-84BF-C21D-40E8-7D1235DF538A}"/>
          </ac:spMkLst>
        </pc:spChg>
        <pc:spChg chg="mod">
          <ac:chgData name="Cristina Levinski" userId="3307da14-4b3e-4018-aac4-a94e659e0af6" providerId="ADAL" clId="{3A9BC131-5019-4041-B9A2-A5F5213B6361}" dt="2024-01-18T09:57:32.954" v="280" actId="1076"/>
          <ac:spMkLst>
            <pc:docMk/>
            <pc:sldMk cId="2102021547" sldId="278"/>
            <ac:spMk id="5" creationId="{09DABE98-0BBB-BC8C-CDAE-C2AFF3268DAE}"/>
          </ac:spMkLst>
        </pc:spChg>
        <pc:spChg chg="add mod">
          <ac:chgData name="Cristina Levinski" userId="3307da14-4b3e-4018-aac4-a94e659e0af6" providerId="ADAL" clId="{3A9BC131-5019-4041-B9A2-A5F5213B6361}" dt="2024-01-18T09:55:59.701" v="275" actId="1076"/>
          <ac:spMkLst>
            <pc:docMk/>
            <pc:sldMk cId="2102021547" sldId="278"/>
            <ac:spMk id="6" creationId="{B45A15C5-5797-E740-D89C-F6F3EF7D419B}"/>
          </ac:spMkLst>
        </pc:spChg>
      </pc:sldChg>
    </pc:docChg>
  </pc:docChgLst>
  <pc:docChgLst>
    <pc:chgData name="Roberta Boscolo" userId="ece0501e-16d2-4dec-aad2-f04cf1997a5f" providerId="ADAL" clId="{15B15351-BA00-2A46-ACC3-457C41A5050C}"/>
    <pc:docChg chg="undo custSel addSld delSld modSld">
      <pc:chgData name="Roberta Boscolo" userId="ece0501e-16d2-4dec-aad2-f04cf1997a5f" providerId="ADAL" clId="{15B15351-BA00-2A46-ACC3-457C41A5050C}" dt="2024-02-09T16:08:41.378" v="1393" actId="27636"/>
      <pc:docMkLst>
        <pc:docMk/>
      </pc:docMkLst>
      <pc:sldChg chg="del">
        <pc:chgData name="Roberta Boscolo" userId="ece0501e-16d2-4dec-aad2-f04cf1997a5f" providerId="ADAL" clId="{15B15351-BA00-2A46-ACC3-457C41A5050C}" dt="2024-02-09T15:21:10.052" v="898" actId="2696"/>
        <pc:sldMkLst>
          <pc:docMk/>
          <pc:sldMk cId="3984033265" sldId="265"/>
        </pc:sldMkLst>
      </pc:sldChg>
      <pc:sldChg chg="addSp delSp modSp mod">
        <pc:chgData name="Roberta Boscolo" userId="ece0501e-16d2-4dec-aad2-f04cf1997a5f" providerId="ADAL" clId="{15B15351-BA00-2A46-ACC3-457C41A5050C}" dt="2024-02-09T15:16:23.071" v="688" actId="27636"/>
        <pc:sldMkLst>
          <pc:docMk/>
          <pc:sldMk cId="3534502772" sldId="269"/>
        </pc:sldMkLst>
        <pc:spChg chg="mod">
          <ac:chgData name="Roberta Boscolo" userId="ece0501e-16d2-4dec-aad2-f04cf1997a5f" providerId="ADAL" clId="{15B15351-BA00-2A46-ACC3-457C41A5050C}" dt="2024-02-09T15:16:23.071" v="688" actId="27636"/>
          <ac:spMkLst>
            <pc:docMk/>
            <pc:sldMk cId="3534502772" sldId="269"/>
            <ac:spMk id="2" creationId="{DF7D5B42-448B-69E3-1079-F8DFD56736E7}"/>
          </ac:spMkLst>
        </pc:spChg>
        <pc:spChg chg="mod">
          <ac:chgData name="Roberta Boscolo" userId="ece0501e-16d2-4dec-aad2-f04cf1997a5f" providerId="ADAL" clId="{15B15351-BA00-2A46-ACC3-457C41A5050C}" dt="2024-02-09T15:16:15.804" v="684" actId="1035"/>
          <ac:spMkLst>
            <pc:docMk/>
            <pc:sldMk cId="3534502772" sldId="269"/>
            <ac:spMk id="6" creationId="{1C314907-21AF-99BC-489A-A8CC53092AAC}"/>
          </ac:spMkLst>
        </pc:spChg>
        <pc:spChg chg="add mod">
          <ac:chgData name="Roberta Boscolo" userId="ece0501e-16d2-4dec-aad2-f04cf1997a5f" providerId="ADAL" clId="{15B15351-BA00-2A46-ACC3-457C41A5050C}" dt="2024-02-09T15:01:37.356" v="138"/>
          <ac:spMkLst>
            <pc:docMk/>
            <pc:sldMk cId="3534502772" sldId="269"/>
            <ac:spMk id="7" creationId="{843902E3-819E-AA72-58F8-77D81819B455}"/>
          </ac:spMkLst>
        </pc:spChg>
        <pc:spChg chg="add mod">
          <ac:chgData name="Roberta Boscolo" userId="ece0501e-16d2-4dec-aad2-f04cf1997a5f" providerId="ADAL" clId="{15B15351-BA00-2A46-ACC3-457C41A5050C}" dt="2024-02-09T15:01:37.356" v="138"/>
          <ac:spMkLst>
            <pc:docMk/>
            <pc:sldMk cId="3534502772" sldId="269"/>
            <ac:spMk id="8" creationId="{3EEF5DEF-8E66-A4FB-AD72-85AEF2E27F1C}"/>
          </ac:spMkLst>
        </pc:spChg>
        <pc:spChg chg="add mod">
          <ac:chgData name="Roberta Boscolo" userId="ece0501e-16d2-4dec-aad2-f04cf1997a5f" providerId="ADAL" clId="{15B15351-BA00-2A46-ACC3-457C41A5050C}" dt="2024-02-09T15:01:37.356" v="138"/>
          <ac:spMkLst>
            <pc:docMk/>
            <pc:sldMk cId="3534502772" sldId="269"/>
            <ac:spMk id="9" creationId="{67A75504-04D8-25F0-0CD6-F586645C8847}"/>
          </ac:spMkLst>
        </pc:spChg>
        <pc:spChg chg="add mod">
          <ac:chgData name="Roberta Boscolo" userId="ece0501e-16d2-4dec-aad2-f04cf1997a5f" providerId="ADAL" clId="{15B15351-BA00-2A46-ACC3-457C41A5050C}" dt="2024-02-09T15:01:37.356" v="138"/>
          <ac:spMkLst>
            <pc:docMk/>
            <pc:sldMk cId="3534502772" sldId="269"/>
            <ac:spMk id="10" creationId="{7CFCCCAA-2D5A-7339-3A14-86B399757652}"/>
          </ac:spMkLst>
        </pc:spChg>
        <pc:spChg chg="add mod">
          <ac:chgData name="Roberta Boscolo" userId="ece0501e-16d2-4dec-aad2-f04cf1997a5f" providerId="ADAL" clId="{15B15351-BA00-2A46-ACC3-457C41A5050C}" dt="2024-02-09T15:01:37.356" v="138"/>
          <ac:spMkLst>
            <pc:docMk/>
            <pc:sldMk cId="3534502772" sldId="269"/>
            <ac:spMk id="11" creationId="{7EDC0282-CB0D-F6B2-9A3A-483196E13ECF}"/>
          </ac:spMkLst>
        </pc:spChg>
        <pc:grpChg chg="add del mod">
          <ac:chgData name="Roberta Boscolo" userId="ece0501e-16d2-4dec-aad2-f04cf1997a5f" providerId="ADAL" clId="{15B15351-BA00-2A46-ACC3-457C41A5050C}" dt="2024-02-09T15:14:23.262" v="662" actId="478"/>
          <ac:grpSpMkLst>
            <pc:docMk/>
            <pc:sldMk cId="3534502772" sldId="269"/>
            <ac:grpSpMk id="4" creationId="{5FF5EEBB-ED97-080B-DE67-31E504C7D2E7}"/>
          </ac:grpSpMkLst>
        </pc:grpChg>
        <pc:picChg chg="add del">
          <ac:chgData name="Roberta Boscolo" userId="ece0501e-16d2-4dec-aad2-f04cf1997a5f" providerId="ADAL" clId="{15B15351-BA00-2A46-ACC3-457C41A5050C}" dt="2024-02-09T14:58:09.860" v="137" actId="478"/>
          <ac:picMkLst>
            <pc:docMk/>
            <pc:sldMk cId="3534502772" sldId="269"/>
            <ac:picMk id="3" creationId="{0C76F0D3-158B-32E7-DA9C-05B3A1E45D47}"/>
          </ac:picMkLst>
        </pc:picChg>
        <pc:picChg chg="add mod">
          <ac:chgData name="Roberta Boscolo" userId="ece0501e-16d2-4dec-aad2-f04cf1997a5f" providerId="ADAL" clId="{15B15351-BA00-2A46-ACC3-457C41A5050C}" dt="2024-02-09T15:02:04.574" v="140" actId="1076"/>
          <ac:picMkLst>
            <pc:docMk/>
            <pc:sldMk cId="3534502772" sldId="269"/>
            <ac:picMk id="5" creationId="{1AF5F704-C866-B4BB-1B34-221B906EABAE}"/>
          </ac:picMkLst>
        </pc:picChg>
        <pc:picChg chg="add mod">
          <ac:chgData name="Roberta Boscolo" userId="ece0501e-16d2-4dec-aad2-f04cf1997a5f" providerId="ADAL" clId="{15B15351-BA00-2A46-ACC3-457C41A5050C}" dt="2024-02-09T15:16:19.834" v="686" actId="1076"/>
          <ac:picMkLst>
            <pc:docMk/>
            <pc:sldMk cId="3534502772" sldId="269"/>
            <ac:picMk id="13" creationId="{FE59AA26-E8E9-7D8D-6A04-B623B8387FF9}"/>
          </ac:picMkLst>
        </pc:picChg>
      </pc:sldChg>
      <pc:sldChg chg="del">
        <pc:chgData name="Roberta Boscolo" userId="ece0501e-16d2-4dec-aad2-f04cf1997a5f" providerId="ADAL" clId="{15B15351-BA00-2A46-ACC3-457C41A5050C}" dt="2024-02-09T14:53:35.891" v="125" actId="2696"/>
        <pc:sldMkLst>
          <pc:docMk/>
          <pc:sldMk cId="1366503452" sldId="270"/>
        </pc:sldMkLst>
      </pc:sldChg>
      <pc:sldChg chg="modSp mod">
        <pc:chgData name="Roberta Boscolo" userId="ece0501e-16d2-4dec-aad2-f04cf1997a5f" providerId="ADAL" clId="{15B15351-BA00-2A46-ACC3-457C41A5050C}" dt="2024-02-09T14:53:23.411" v="124" actId="20577"/>
        <pc:sldMkLst>
          <pc:docMk/>
          <pc:sldMk cId="2102021547" sldId="278"/>
        </pc:sldMkLst>
        <pc:spChg chg="mod">
          <ac:chgData name="Roberta Boscolo" userId="ece0501e-16d2-4dec-aad2-f04cf1997a5f" providerId="ADAL" clId="{15B15351-BA00-2A46-ACC3-457C41A5050C}" dt="2024-02-09T14:53:23.411" v="124" actId="20577"/>
          <ac:spMkLst>
            <pc:docMk/>
            <pc:sldMk cId="2102021547" sldId="278"/>
            <ac:spMk id="2" creationId="{353DD4C1-2275-AEDA-3C11-73F098123F31}"/>
          </ac:spMkLst>
        </pc:spChg>
        <pc:spChg chg="mod">
          <ac:chgData name="Roberta Boscolo" userId="ece0501e-16d2-4dec-aad2-f04cf1997a5f" providerId="ADAL" clId="{15B15351-BA00-2A46-ACC3-457C41A5050C}" dt="2024-02-09T14:52:49.513" v="76" actId="20577"/>
          <ac:spMkLst>
            <pc:docMk/>
            <pc:sldMk cId="2102021547" sldId="278"/>
            <ac:spMk id="5" creationId="{09DABE98-0BBB-BC8C-CDAE-C2AFF3268DAE}"/>
          </ac:spMkLst>
        </pc:spChg>
      </pc:sldChg>
      <pc:sldChg chg="modSp mod">
        <pc:chgData name="Roberta Boscolo" userId="ece0501e-16d2-4dec-aad2-f04cf1997a5f" providerId="ADAL" clId="{15B15351-BA00-2A46-ACC3-457C41A5050C}" dt="2024-02-09T16:08:41.378" v="1393" actId="27636"/>
        <pc:sldMkLst>
          <pc:docMk/>
          <pc:sldMk cId="436150910" sldId="287"/>
        </pc:sldMkLst>
        <pc:spChg chg="mod">
          <ac:chgData name="Roberta Boscolo" userId="ece0501e-16d2-4dec-aad2-f04cf1997a5f" providerId="ADAL" clId="{15B15351-BA00-2A46-ACC3-457C41A5050C}" dt="2024-02-09T16:08:41.378" v="1393" actId="27636"/>
          <ac:spMkLst>
            <pc:docMk/>
            <pc:sldMk cId="436150910" sldId="287"/>
            <ac:spMk id="3" creationId="{8E26131D-0A57-02D8-E68E-2BF19E336565}"/>
          </ac:spMkLst>
        </pc:spChg>
      </pc:sldChg>
      <pc:sldChg chg="modSp add mod">
        <pc:chgData name="Roberta Boscolo" userId="ece0501e-16d2-4dec-aad2-f04cf1997a5f" providerId="ADAL" clId="{15B15351-BA00-2A46-ACC3-457C41A5050C}" dt="2024-02-09T15:20:51.241" v="897" actId="1076"/>
        <pc:sldMkLst>
          <pc:docMk/>
          <pc:sldMk cId="2139120297" sldId="288"/>
        </pc:sldMkLst>
        <pc:spChg chg="mod">
          <ac:chgData name="Roberta Boscolo" userId="ece0501e-16d2-4dec-aad2-f04cf1997a5f" providerId="ADAL" clId="{15B15351-BA00-2A46-ACC3-457C41A5050C}" dt="2024-02-09T15:20:51.241" v="897" actId="1076"/>
          <ac:spMkLst>
            <pc:docMk/>
            <pc:sldMk cId="2139120297" sldId="288"/>
            <ac:spMk id="2" creationId="{5C5638A7-A3A0-6948-367B-852BB071131C}"/>
          </ac:spMkLst>
        </pc:spChg>
        <pc:spChg chg="mod">
          <ac:chgData name="Roberta Boscolo" userId="ece0501e-16d2-4dec-aad2-f04cf1997a5f" providerId="ADAL" clId="{15B15351-BA00-2A46-ACC3-457C41A5050C}" dt="2024-02-09T15:18:29.868" v="740" actId="20577"/>
          <ac:spMkLst>
            <pc:docMk/>
            <pc:sldMk cId="2139120297" sldId="288"/>
            <ac:spMk id="6" creationId="{10B34F8A-1460-2B63-59E2-1A9B58A61CE9}"/>
          </ac:spMkLst>
        </pc:spChg>
        <pc:grpChg chg="mod">
          <ac:chgData name="Roberta Boscolo" userId="ece0501e-16d2-4dec-aad2-f04cf1997a5f" providerId="ADAL" clId="{15B15351-BA00-2A46-ACC3-457C41A5050C}" dt="2024-02-09T15:17:13.609" v="691" actId="14100"/>
          <ac:grpSpMkLst>
            <pc:docMk/>
            <pc:sldMk cId="2139120297" sldId="288"/>
            <ac:grpSpMk id="4" creationId="{23B36D56-8E04-527A-F014-4A35E24BC0FC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2/28/24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D43B275B-84BF-C21D-40E8-7D1235DF538A}"/>
              </a:ext>
            </a:extLst>
          </p:cNvPr>
          <p:cNvSpPr/>
          <p:nvPr/>
        </p:nvSpPr>
        <p:spPr>
          <a:xfrm>
            <a:off x="1021728" y="632659"/>
            <a:ext cx="10148542" cy="218008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48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SERCOM-3</a:t>
            </a:r>
          </a:p>
          <a:p>
            <a:pPr algn="ctr">
              <a:lnSpc>
                <a:spcPts val="3360"/>
              </a:lnSpc>
              <a:defRPr sz="1800"/>
            </a:pPr>
            <a:br>
              <a:rPr lang="en-CH" sz="32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</a:br>
            <a:r>
              <a:rPr lang="en-US" sz="32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Third session of the Commission for Weather, Climate, Hydrological, Marine and Related Environmental Services and Applications </a:t>
            </a:r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09DABE98-0BBB-BC8C-CDAE-C2AFF3268DAE}"/>
              </a:ext>
            </a:extLst>
          </p:cNvPr>
          <p:cNvSpPr/>
          <p:nvPr/>
        </p:nvSpPr>
        <p:spPr>
          <a:xfrm>
            <a:off x="1071906" y="3429000"/>
            <a:ext cx="10048183" cy="86177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Agenda</a:t>
            </a:r>
            <a:r>
              <a:rPr lang="en-CH" sz="2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CH" sz="2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tem </a:t>
            </a:r>
            <a:r>
              <a:rPr lang="en-GB" sz="2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4.8</a:t>
            </a:r>
            <a:r>
              <a:rPr lang="en-CH" sz="2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hr-HR" sz="2800" b="0" i="0" u="none" strike="noStrike" baseline="0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8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Long-term Capacity Development Plan on Services for Energy</a:t>
            </a:r>
            <a:endParaRPr lang="en-US" sz="2800" b="0" i="0" u="none" strike="noStrike" baseline="0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A15C5-5797-E740-D89C-F6F3EF7D419B}"/>
              </a:ext>
            </a:extLst>
          </p:cNvPr>
          <p:cNvSpPr txBox="1"/>
          <p:nvPr/>
        </p:nvSpPr>
        <p:spPr>
          <a:xfrm>
            <a:off x="4736645" y="4976723"/>
            <a:ext cx="271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Bali, Indonesia</a:t>
            </a:r>
          </a:p>
          <a:p>
            <a:pPr algn="ctr"/>
            <a:r>
              <a:rPr lang="en-CH" sz="2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4-9 March 2024</a:t>
            </a:r>
            <a:endParaRPr lang="en-CH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3DD4C1-2275-AEDA-3C11-73F098123F31}"/>
              </a:ext>
            </a:extLst>
          </p:cNvPr>
          <p:cNvSpPr txBox="1"/>
          <p:nvPr/>
        </p:nvSpPr>
        <p:spPr>
          <a:xfrm>
            <a:off x="9633857" y="5587109"/>
            <a:ext cx="255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Presented by: </a:t>
            </a:r>
          </a:p>
          <a:p>
            <a:r>
              <a:rPr lang="en-GB" dirty="0"/>
              <a:t>Alberto </a:t>
            </a:r>
            <a:r>
              <a:rPr lang="en-GB" dirty="0" err="1"/>
              <a:t>Troccoli</a:t>
            </a:r>
            <a:endParaRPr lang="en-GB" dirty="0"/>
          </a:p>
          <a:p>
            <a:r>
              <a:rPr lang="en-GB" i="1"/>
              <a:t>Chair of SG-ENE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0202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C314907-21AF-99BC-489A-A8CC53092AAC}"/>
              </a:ext>
            </a:extLst>
          </p:cNvPr>
          <p:cNvSpPr txBox="1">
            <a:spLocks/>
          </p:cNvSpPr>
          <p:nvPr/>
        </p:nvSpPr>
        <p:spPr>
          <a:xfrm>
            <a:off x="838200" y="169182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F7D5B42-448B-69E3-1079-F8DFD56736E7}"/>
              </a:ext>
            </a:extLst>
          </p:cNvPr>
          <p:cNvSpPr txBox="1">
            <a:spLocks/>
          </p:cNvSpPr>
          <p:nvPr/>
        </p:nvSpPr>
        <p:spPr>
          <a:xfrm>
            <a:off x="6096000" y="767671"/>
            <a:ext cx="5856514" cy="589438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Energy Sector is undergoing a massive transformation due to climate change </a:t>
            </a:r>
          </a:p>
          <a:p>
            <a:endParaRPr lang="en-GB" dirty="0"/>
          </a:p>
          <a:p>
            <a:r>
              <a:rPr lang="en-GB" dirty="0"/>
              <a:t>Meteorology is going to play an important role for tripling renewable energy capacity with NMHSs are the for front for technical support and services at national level</a:t>
            </a:r>
          </a:p>
          <a:p>
            <a:endParaRPr lang="en-GB" dirty="0"/>
          </a:p>
          <a:p>
            <a:r>
              <a:rPr lang="en-GB" dirty="0"/>
              <a:t>Enhanced and new capacity  is needed to develop and provide advanced weather, climate and hydrological information and services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Target audience: NMHSs and energy meteorologists  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FE59AA26-E8E9-7D8D-6A04-B623B8387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348" y="957716"/>
            <a:ext cx="4353618" cy="513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0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06DEC-B534-EB8C-DB37-1631296AA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0B34F8A-1460-2B63-59E2-1A9B58A61CE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&amp; Activities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C5638A7-A3A0-6948-367B-852BB071131C}"/>
              </a:ext>
            </a:extLst>
          </p:cNvPr>
          <p:cNvSpPr txBox="1">
            <a:spLocks/>
          </p:cNvSpPr>
          <p:nvPr/>
        </p:nvSpPr>
        <p:spPr>
          <a:xfrm>
            <a:off x="8559002" y="952955"/>
            <a:ext cx="3545918" cy="61277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Continuous Monitor needs and requirements </a:t>
            </a:r>
          </a:p>
          <a:p>
            <a:endParaRPr lang="en-GB" dirty="0"/>
          </a:p>
          <a:p>
            <a:r>
              <a:rPr lang="en-GB" dirty="0"/>
              <a:t>Training Courses</a:t>
            </a:r>
          </a:p>
          <a:p>
            <a:endParaRPr lang="en-GB" dirty="0"/>
          </a:p>
          <a:p>
            <a:r>
              <a:rPr lang="en-GB" dirty="0"/>
              <a:t>Online Platform to access actionable info</a:t>
            </a:r>
          </a:p>
          <a:p>
            <a:endParaRPr lang="en-GB" dirty="0"/>
          </a:p>
          <a:p>
            <a:r>
              <a:rPr lang="en-GB" dirty="0"/>
              <a:t>Webinars and Conferences</a:t>
            </a:r>
          </a:p>
          <a:p>
            <a:endParaRPr lang="en-GB" dirty="0"/>
          </a:p>
          <a:p>
            <a:r>
              <a:rPr lang="en-GB" dirty="0"/>
              <a:t>Projects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B36D56-8E04-527A-F014-4A35E24BC0FC}"/>
              </a:ext>
            </a:extLst>
          </p:cNvPr>
          <p:cNvGrpSpPr/>
          <p:nvPr/>
        </p:nvGrpSpPr>
        <p:grpSpPr>
          <a:xfrm>
            <a:off x="261338" y="1326248"/>
            <a:ext cx="8131547" cy="4845952"/>
            <a:chOff x="0" y="0"/>
            <a:chExt cx="5731510" cy="2882385"/>
          </a:xfrm>
        </p:grpSpPr>
        <p:pic>
          <p:nvPicPr>
            <p:cNvPr id="5" name="Picture 4" descr="Chart, diagram&#10;&#10;Description automatically generated">
              <a:extLst>
                <a:ext uri="{FF2B5EF4-FFF2-40B4-BE49-F238E27FC236}">
                  <a16:creationId xmlns:a16="http://schemas.microsoft.com/office/drawing/2014/main" id="{0B179595-0449-E2D6-B26E-63FDD3448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31510" cy="2882385"/>
            </a:xfrm>
            <a:prstGeom prst="rect">
              <a:avLst/>
            </a:prstGeom>
          </p:spPr>
        </p:pic>
        <p:sp>
          <p:nvSpPr>
            <p:cNvPr id="7" name="Text Box 31">
              <a:extLst>
                <a:ext uri="{FF2B5EF4-FFF2-40B4-BE49-F238E27FC236}">
                  <a16:creationId xmlns:a16="http://schemas.microsoft.com/office/drawing/2014/main" id="{B4191D93-5DBD-8E65-3CBA-AFC419B2D055}"/>
                </a:ext>
              </a:extLst>
            </p:cNvPr>
            <p:cNvSpPr txBox="1"/>
            <p:nvPr/>
          </p:nvSpPr>
          <p:spPr>
            <a:xfrm>
              <a:off x="1134094" y="605642"/>
              <a:ext cx="267195" cy="21969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GB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CH" sz="100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32">
              <a:extLst>
                <a:ext uri="{FF2B5EF4-FFF2-40B4-BE49-F238E27FC236}">
                  <a16:creationId xmlns:a16="http://schemas.microsoft.com/office/drawing/2014/main" id="{05192778-148C-F011-6C48-386D225B7C6B}"/>
                </a:ext>
              </a:extLst>
            </p:cNvPr>
            <p:cNvSpPr txBox="1"/>
            <p:nvPr/>
          </p:nvSpPr>
          <p:spPr>
            <a:xfrm>
              <a:off x="2090057" y="605642"/>
              <a:ext cx="267195" cy="21969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GB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CH" sz="100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34">
              <a:extLst>
                <a:ext uri="{FF2B5EF4-FFF2-40B4-BE49-F238E27FC236}">
                  <a16:creationId xmlns:a16="http://schemas.microsoft.com/office/drawing/2014/main" id="{A924D1A6-9824-1681-3639-805A9857044F}"/>
                </a:ext>
              </a:extLst>
            </p:cNvPr>
            <p:cNvSpPr txBox="1"/>
            <p:nvPr/>
          </p:nvSpPr>
          <p:spPr>
            <a:xfrm>
              <a:off x="3022270" y="617517"/>
              <a:ext cx="267195" cy="21969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GB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CH" sz="100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35">
              <a:extLst>
                <a:ext uri="{FF2B5EF4-FFF2-40B4-BE49-F238E27FC236}">
                  <a16:creationId xmlns:a16="http://schemas.microsoft.com/office/drawing/2014/main" id="{F089C251-AA44-E520-88E6-EACC4B41A8C9}"/>
                </a:ext>
              </a:extLst>
            </p:cNvPr>
            <p:cNvSpPr txBox="1"/>
            <p:nvPr/>
          </p:nvSpPr>
          <p:spPr>
            <a:xfrm>
              <a:off x="3924795" y="611579"/>
              <a:ext cx="267195" cy="21969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GB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CH" sz="100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36">
              <a:extLst>
                <a:ext uri="{FF2B5EF4-FFF2-40B4-BE49-F238E27FC236}">
                  <a16:creationId xmlns:a16="http://schemas.microsoft.com/office/drawing/2014/main" id="{0736B85F-4653-C11C-AA57-5E99CEF98467}"/>
                </a:ext>
              </a:extLst>
            </p:cNvPr>
            <p:cNvSpPr txBox="1"/>
            <p:nvPr/>
          </p:nvSpPr>
          <p:spPr>
            <a:xfrm>
              <a:off x="4886696" y="611579"/>
              <a:ext cx="267195" cy="21969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GB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CH" sz="100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912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4BF31B-0149-3F01-F223-27B03CFAE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B39EA8-61A6-E0B7-8563-40C5DC08960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8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6131D-0A57-02D8-E68E-2BF19E336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873"/>
            <a:ext cx="10515600" cy="43380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Draft Decision 4.8 (SERCOM-3)</a:t>
            </a:r>
          </a:p>
          <a:p>
            <a:r>
              <a:rPr lang="en-GB" b="1" dirty="0"/>
              <a:t>SERCOM is invited to…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b="1" dirty="0"/>
              <a:t>Note</a:t>
            </a:r>
            <a:r>
              <a:rPr lang="en-GB" sz="2800" dirty="0"/>
              <a:t> the Objectives and Activities of the Plan (Annex 1 and INF 4.8)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b="1" dirty="0"/>
              <a:t>Appreciate</a:t>
            </a:r>
            <a:r>
              <a:rPr lang="en-GB" sz="2800" dirty="0"/>
              <a:t> the Work already started with the SG-ENE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b="1" dirty="0"/>
              <a:t>Decide</a:t>
            </a:r>
            <a:r>
              <a:rPr lang="en-GB" sz="2800" dirty="0"/>
              <a:t> to endorse and support the layout of the Plan 2024-2027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b="1" dirty="0"/>
              <a:t>Encourage</a:t>
            </a:r>
            <a:r>
              <a:rPr lang="en-GB" sz="2800" dirty="0"/>
              <a:t> the Members to work closely with RAs and RTCs to maximize the impacts of the activities 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b="1" dirty="0"/>
              <a:t>Invite</a:t>
            </a:r>
            <a:r>
              <a:rPr lang="en-GB" sz="2800" dirty="0"/>
              <a:t> Members to use the Plan as a guiding tool in planning activities in partnership with relevant national stakeholders. </a:t>
            </a:r>
          </a:p>
        </p:txBody>
      </p:sp>
    </p:spTree>
    <p:extLst>
      <p:ext uri="{BB962C8B-B14F-4D97-AF65-F5344CB8AC3E}">
        <p14:creationId xmlns:p14="http://schemas.microsoft.com/office/powerpoint/2010/main" val="43615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A28B-339C-72E2-024A-193EBA3D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</a:t>
            </a:r>
            <a:endParaRPr lang="en-FR" sz="60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72FBD4-668B-EB1A-B593-B2BE34336172}"/>
              </a:ext>
            </a:extLst>
          </p:cNvPr>
          <p:cNvSpPr txBox="1"/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600864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B6456A8ECA5478896490611FCD5A0" ma:contentTypeVersion="" ma:contentTypeDescription="Create a new document." ma:contentTypeScope="" ma:versionID="39e2410040cc3e3ff87c08ed4a408319">
  <xsd:schema xmlns:xsd="http://www.w3.org/2001/XMLSchema" xmlns:xs="http://www.w3.org/2001/XMLSchema" xmlns:p="http://schemas.microsoft.com/office/2006/metadata/properties" xmlns:ns2="c5a2086f-1306-468c-afe6-705dad0a8429" targetNamespace="http://schemas.microsoft.com/office/2006/metadata/properties" ma:root="true" ma:fieldsID="356c0ab3d7a6df5767ae752bcc1371e4" ns2:_="">
    <xsd:import namespace="c5a2086f-1306-468c-afe6-705dad0a842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2086f-1306-468c-afe6-705dad0a84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F85F77-782A-4958-A378-F30FE1997D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a2086f-1306-468c-afe6-705dad0a84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723353-94B3-4AD1-BDB7-948555A31B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EB55F4-ABC7-493F-BC21-4D22B2A366D0}">
  <ds:schemaRefs>
    <ds:schemaRef ds:uri="c5a2086f-1306-468c-afe6-705dad0a8429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4708</TotalTime>
  <Words>227</Words>
  <Application>Microsoft Macintosh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Roberta Boscolo</cp:lastModifiedBy>
  <cp:revision>14</cp:revision>
  <dcterms:created xsi:type="dcterms:W3CDTF">2024-01-11T14:19:20Z</dcterms:created>
  <dcterms:modified xsi:type="dcterms:W3CDTF">2024-02-28T15:28:29Z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0x0101000C2B6456A8ECA5478896490611FCD5A0</vt:lpwstr>
  </property>
</Properties>
</file>