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8" r:id="rId2"/>
    <p:sldId id="286" r:id="rId3"/>
    <p:sldId id="287" r:id="rId4"/>
    <p:sldId id="283" r:id="rId5"/>
    <p:sldId id="284" r:id="rId6"/>
    <p:sldId id="27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D15C0A-2ED4-886F-CD7B-6293F2F583BC}" name="Zhichao Wang" initials="ZW" userId="S::zwang@wmo.int::f00a359e-058c-421a-b71f-d388dafdf77b" providerId="AD"/>
  <p188:author id="{105C2149-CD97-9092-24CD-574422318094}" name="Guest User" initials="GU" userId="S::urn:spo:anon#4a4a6cf08ad7b2aa98ff555c70be09f0e4783c4bf7b4257b06917bea372a89e0::" providerId="AD"/>
  <p188:author id="{5C5022B4-212D-4FC8-BE11-D579FCBC9749}" name="Sarah Grimes" initials="SG" userId="S::sgrimes@wmo.int::dd3bbae2-2cc1-4852-8d22-14b152c00a75" providerId="AD"/>
  <p188:author id="{F209C6CB-08C1-2162-D140-0C9983B81AA0}" name="Guest User" initials="GU" userId="S::urn:spo:anon#a179b5fa4023fcb78fc23277f14c7f57531db171840a97a9926d9cecf409e33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74" d="100"/>
          <a:sy n="74" d="100"/>
        </p:scale>
        <p:origin x="56"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rimes" userId="S::sgrimes@wmo.int::dd3bbae2-2cc1-4852-8d22-14b152c00a75" providerId="AD" clId="Web-{435B1EA0-4A95-B32A-0DF2-0817AFD141E3}"/>
    <pc:docChg chg="modSld">
      <pc:chgData name="Sarah Grimes" userId="S::sgrimes@wmo.int::dd3bbae2-2cc1-4852-8d22-14b152c00a75" providerId="AD" clId="Web-{435B1EA0-4A95-B32A-0DF2-0817AFD141E3}" dt="2024-02-09T14:00:01.453" v="88" actId="20577"/>
      <pc:docMkLst>
        <pc:docMk/>
      </pc:docMkLst>
      <pc:sldChg chg="modSp">
        <pc:chgData name="Sarah Grimes" userId="S::sgrimes@wmo.int::dd3bbae2-2cc1-4852-8d22-14b152c00a75" providerId="AD" clId="Web-{435B1EA0-4A95-B32A-0DF2-0817AFD141E3}" dt="2024-02-09T14:00:01.453" v="88" actId="20577"/>
        <pc:sldMkLst>
          <pc:docMk/>
          <pc:sldMk cId="243464701" sldId="284"/>
        </pc:sldMkLst>
        <pc:spChg chg="mod">
          <ac:chgData name="Sarah Grimes" userId="S::sgrimes@wmo.int::dd3bbae2-2cc1-4852-8d22-14b152c00a75" providerId="AD" clId="Web-{435B1EA0-4A95-B32A-0DF2-0817AFD141E3}" dt="2024-02-09T14:00:01.453" v="88" actId="20577"/>
          <ac:spMkLst>
            <pc:docMk/>
            <pc:sldMk cId="243464701" sldId="284"/>
            <ac:spMk id="7" creationId="{21EF5C13-6041-2049-B6D7-7E1D41D4084C}"/>
          </ac:spMkLst>
        </pc:spChg>
      </pc:sldChg>
      <pc:sldChg chg="modSp modCm">
        <pc:chgData name="Sarah Grimes" userId="S::sgrimes@wmo.int::dd3bbae2-2cc1-4852-8d22-14b152c00a75" providerId="AD" clId="Web-{435B1EA0-4A95-B32A-0DF2-0817AFD141E3}" dt="2024-02-09T13:56:42.258" v="33" actId="1076"/>
        <pc:sldMkLst>
          <pc:docMk/>
          <pc:sldMk cId="1800769408" sldId="286"/>
        </pc:sldMkLst>
        <pc:spChg chg="mod">
          <ac:chgData name="Sarah Grimes" userId="S::sgrimes@wmo.int::dd3bbae2-2cc1-4852-8d22-14b152c00a75" providerId="AD" clId="Web-{435B1EA0-4A95-B32A-0DF2-0817AFD141E3}" dt="2024-02-09T13:55:57.037" v="24" actId="1076"/>
          <ac:spMkLst>
            <pc:docMk/>
            <pc:sldMk cId="1800769408" sldId="286"/>
            <ac:spMk id="2" creationId="{4869A532-B4F1-F44E-BCEA-C0CEE76E4456}"/>
          </ac:spMkLst>
        </pc:spChg>
        <pc:spChg chg="mod">
          <ac:chgData name="Sarah Grimes" userId="S::sgrimes@wmo.int::dd3bbae2-2cc1-4852-8d22-14b152c00a75" providerId="AD" clId="Web-{435B1EA0-4A95-B32A-0DF2-0817AFD141E3}" dt="2024-02-09T13:56:01.256" v="25" actId="1076"/>
          <ac:spMkLst>
            <pc:docMk/>
            <pc:sldMk cId="1800769408" sldId="286"/>
            <ac:spMk id="3" creationId="{59D85E39-0247-1E24-B7C8-665F7941CAF8}"/>
          </ac:spMkLst>
        </pc:spChg>
        <pc:spChg chg="mod">
          <ac:chgData name="Sarah Grimes" userId="S::sgrimes@wmo.int::dd3bbae2-2cc1-4852-8d22-14b152c00a75" providerId="AD" clId="Web-{435B1EA0-4A95-B32A-0DF2-0817AFD141E3}" dt="2024-02-09T13:56:42.258" v="33" actId="1076"/>
          <ac:spMkLst>
            <pc:docMk/>
            <pc:sldMk cId="1800769408" sldId="286"/>
            <ac:spMk id="6" creationId="{7D944160-C58B-9D48-B206-468EEB77F546}"/>
          </ac:spMkLst>
        </pc:spChg>
        <pc:spChg chg="mod">
          <ac:chgData name="Sarah Grimes" userId="S::sgrimes@wmo.int::dd3bbae2-2cc1-4852-8d22-14b152c00a75" providerId="AD" clId="Web-{435B1EA0-4A95-B32A-0DF2-0817AFD141E3}" dt="2024-02-09T13:53:11.015" v="13" actId="1076"/>
          <ac:spMkLst>
            <pc:docMk/>
            <pc:sldMk cId="1800769408" sldId="286"/>
            <ac:spMk id="12" creationId="{AFC11F18-B4C2-9150-90B6-8DF4A0D65DC6}"/>
          </ac:spMkLst>
        </pc:spChg>
        <pc:spChg chg="mod">
          <ac:chgData name="Sarah Grimes" userId="S::sgrimes@wmo.int::dd3bbae2-2cc1-4852-8d22-14b152c00a75" providerId="AD" clId="Web-{435B1EA0-4A95-B32A-0DF2-0817AFD141E3}" dt="2024-02-09T13:56:24.616" v="29" actId="14100"/>
          <ac:spMkLst>
            <pc:docMk/>
            <pc:sldMk cId="1800769408" sldId="286"/>
            <ac:spMk id="13" creationId="{CFCDF4E4-3028-16D1-7977-25E4EE8AF73D}"/>
          </ac:spMkLst>
        </pc:spChg>
        <pc:picChg chg="mod">
          <ac:chgData name="Sarah Grimes" userId="S::sgrimes@wmo.int::dd3bbae2-2cc1-4852-8d22-14b152c00a75" providerId="AD" clId="Web-{435B1EA0-4A95-B32A-0DF2-0817AFD141E3}" dt="2024-02-09T13:56:17.397" v="28" actId="1076"/>
          <ac:picMkLst>
            <pc:docMk/>
            <pc:sldMk cId="1800769408" sldId="286"/>
            <ac:picMk id="1028" creationId="{B0DB20E6-F81B-36E8-2D97-AB47041D4044}"/>
          </ac:picMkLst>
        </pc:picChg>
        <pc:cxnChg chg="mod">
          <ac:chgData name="Sarah Grimes" userId="S::sgrimes@wmo.int::dd3bbae2-2cc1-4852-8d22-14b152c00a75" providerId="AD" clId="Web-{435B1EA0-4A95-B32A-0DF2-0817AFD141E3}" dt="2024-02-09T13:55:57.037" v="24" actId="1076"/>
          <ac:cxnSpMkLst>
            <pc:docMk/>
            <pc:sldMk cId="1800769408" sldId="286"/>
            <ac:cxnSpMk id="5" creationId="{9A02EED3-2D05-A0F7-B8F6-64B2D2E3404E}"/>
          </ac:cxnSpMkLst>
        </pc:cxnChg>
        <pc:cxnChg chg="mod">
          <ac:chgData name="Sarah Grimes" userId="S::sgrimes@wmo.int::dd3bbae2-2cc1-4852-8d22-14b152c00a75" providerId="AD" clId="Web-{435B1EA0-4A95-B32A-0DF2-0817AFD141E3}" dt="2024-02-09T13:56:01.256" v="25" actId="1076"/>
          <ac:cxnSpMkLst>
            <pc:docMk/>
            <pc:sldMk cId="1800769408" sldId="286"/>
            <ac:cxnSpMk id="8" creationId="{185999AD-E2F5-DC1B-D401-9CA597E957AB}"/>
          </ac:cxnSpMkLst>
        </pc:cxnChg>
        <pc:extLst>
          <p:ext xmlns:p="http://schemas.openxmlformats.org/presentationml/2006/main" uri="{D6D511B9-2390-475A-947B-AFAB55BFBCF1}">
            <pc226:cmChg xmlns:pc226="http://schemas.microsoft.com/office/powerpoint/2022/06/main/command" chg="mod">
              <pc226:chgData name="Sarah Grimes" userId="S::sgrimes@wmo.int::dd3bbae2-2cc1-4852-8d22-14b152c00a75" providerId="AD" clId="Web-{435B1EA0-4A95-B32A-0DF2-0817AFD141E3}" dt="2024-02-09T13:52:53.467" v="7" actId="20577"/>
              <pc2:cmMkLst xmlns:pc2="http://schemas.microsoft.com/office/powerpoint/2019/9/main/command">
                <pc:docMk/>
                <pc:sldMk cId="1800769408" sldId="286"/>
                <pc2:cmMk id="{8602763E-0BA6-4D49-8B37-ED5B3DC25767}"/>
              </pc2:cmMkLst>
            </pc226:cmChg>
          </p:ext>
        </pc:extLst>
      </pc:sldChg>
      <pc:sldChg chg="modSp">
        <pc:chgData name="Sarah Grimes" userId="S::sgrimes@wmo.int::dd3bbae2-2cc1-4852-8d22-14b152c00a75" providerId="AD" clId="Web-{435B1EA0-4A95-B32A-0DF2-0817AFD141E3}" dt="2024-02-09T13:58:28.934" v="86" actId="20577"/>
        <pc:sldMkLst>
          <pc:docMk/>
          <pc:sldMk cId="3465492570" sldId="287"/>
        </pc:sldMkLst>
        <pc:spChg chg="mod">
          <ac:chgData name="Sarah Grimes" userId="S::sgrimes@wmo.int::dd3bbae2-2cc1-4852-8d22-14b152c00a75" providerId="AD" clId="Web-{435B1EA0-4A95-B32A-0DF2-0817AFD141E3}" dt="2024-02-09T13:58:28.934" v="86" actId="20577"/>
          <ac:spMkLst>
            <pc:docMk/>
            <pc:sldMk cId="3465492570" sldId="287"/>
            <ac:spMk id="7" creationId="{8D551064-9F22-7476-1304-5B4E5368DCFB}"/>
          </ac:spMkLst>
        </pc:spChg>
      </pc:sldChg>
    </pc:docChg>
  </pc:docChgLst>
  <pc:docChgLst>
    <pc:chgData name="Guest User" userId="S::urn:spo:anon#4a4a6cf08ad7b2aa98ff555c70be09f0e4783c4bf7b4257b06917bea372a89e0::" providerId="AD" clId="Web-{884E2E14-72DF-DB91-446B-F766BFFE92F3}"/>
    <pc:docChg chg="mod modSld">
      <pc:chgData name="Guest User" userId="S::urn:spo:anon#4a4a6cf08ad7b2aa98ff555c70be09f0e4783c4bf7b4257b06917bea372a89e0::" providerId="AD" clId="Web-{884E2E14-72DF-DB91-446B-F766BFFE92F3}" dt="2024-01-29T11:47:05.359" v="5"/>
      <pc:docMkLst>
        <pc:docMk/>
      </pc:docMkLst>
      <pc:sldChg chg="addCm">
        <pc:chgData name="Guest User" userId="S::urn:spo:anon#4a4a6cf08ad7b2aa98ff555c70be09f0e4783c4bf7b4257b06917bea372a89e0::" providerId="AD" clId="Web-{884E2E14-72DF-DB91-446B-F766BFFE92F3}" dt="2024-01-29T11:46:03.951" v="4"/>
        <pc:sldMkLst>
          <pc:docMk/>
          <pc:sldMk cId="3845461940" sldId="283"/>
        </pc:sldMkLst>
      </pc:sldChg>
      <pc:sldChg chg="addCm">
        <pc:chgData name="Guest User" userId="S::urn:spo:anon#4a4a6cf08ad7b2aa98ff555c70be09f0e4783c4bf7b4257b06917bea372a89e0::" providerId="AD" clId="Web-{884E2E14-72DF-DB91-446B-F766BFFE92F3}" dt="2024-01-29T11:47:05.359" v="5"/>
        <pc:sldMkLst>
          <pc:docMk/>
          <pc:sldMk cId="243464701" sldId="284"/>
        </pc:sldMkLst>
      </pc:sldChg>
      <pc:sldChg chg="modSp addCm">
        <pc:chgData name="Guest User" userId="S::urn:spo:anon#4a4a6cf08ad7b2aa98ff555c70be09f0e4783c4bf7b4257b06917bea372a89e0::" providerId="AD" clId="Web-{884E2E14-72DF-DB91-446B-F766BFFE92F3}" dt="2024-01-29T11:42:40.273" v="3" actId="20577"/>
        <pc:sldMkLst>
          <pc:docMk/>
          <pc:sldMk cId="1800769408" sldId="286"/>
        </pc:sldMkLst>
        <pc:spChg chg="mod">
          <ac:chgData name="Guest User" userId="S::urn:spo:anon#4a4a6cf08ad7b2aa98ff555c70be09f0e4783c4bf7b4257b06917bea372a89e0::" providerId="AD" clId="Web-{884E2E14-72DF-DB91-446B-F766BFFE92F3}" dt="2024-01-29T11:42:40.273" v="3" actId="20577"/>
          <ac:spMkLst>
            <pc:docMk/>
            <pc:sldMk cId="1800769408" sldId="286"/>
            <ac:spMk id="13" creationId="{CFCDF4E4-3028-16D1-7977-25E4EE8AF73D}"/>
          </ac:spMkLst>
        </pc:spChg>
      </pc:sldChg>
    </pc:docChg>
  </pc:docChgLst>
  <pc:docChgLst>
    <pc:chgData name="Sarah Grimes" userId="S::sgrimes@wmo.int::dd3bbae2-2cc1-4852-8d22-14b152c00a75" providerId="AD" clId="Web-{91C66EF5-7862-C631-2075-60C93EFED68B}"/>
    <pc:docChg chg="mod modSld">
      <pc:chgData name="Sarah Grimes" userId="S::sgrimes@wmo.int::dd3bbae2-2cc1-4852-8d22-14b152c00a75" providerId="AD" clId="Web-{91C66EF5-7862-C631-2075-60C93EFED68B}" dt="2024-02-13T09:22:32.064" v="24"/>
      <pc:docMkLst>
        <pc:docMk/>
      </pc:docMkLst>
      <pc:sldChg chg="modCm">
        <pc:chgData name="Sarah Grimes" userId="S::sgrimes@wmo.int::dd3bbae2-2cc1-4852-8d22-14b152c00a75" providerId="AD" clId="Web-{91C66EF5-7862-C631-2075-60C93EFED68B}" dt="2024-02-13T09:21:54.438" v="23"/>
        <pc:sldMkLst>
          <pc:docMk/>
          <pc:sldMk cId="3845461940" sldId="283"/>
        </pc:sldMkLst>
        <pc:extLst>
          <p:ext xmlns:p="http://schemas.openxmlformats.org/presentationml/2006/main" uri="{D6D511B9-2390-475A-947B-AFAB55BFBCF1}">
            <pc226:cmChg xmlns:pc226="http://schemas.microsoft.com/office/powerpoint/2022/06/main/command" chg="">
              <pc226:chgData name="Sarah Grimes" userId="S::sgrimes@wmo.int::dd3bbae2-2cc1-4852-8d22-14b152c00a75" providerId="AD" clId="Web-{91C66EF5-7862-C631-2075-60C93EFED68B}" dt="2024-02-13T09:21:54.438" v="23"/>
              <pc2:cmMkLst xmlns:pc2="http://schemas.microsoft.com/office/powerpoint/2019/9/main/command">
                <pc:docMk/>
                <pc:sldMk cId="3845461940" sldId="283"/>
                <pc2:cmMk id="{07AFF0AB-E4D5-4F8C-8D7D-B9E64D50834C}"/>
              </pc2:cmMkLst>
              <pc226:cmRplyChg chg="add">
                <pc226:chgData name="Sarah Grimes" userId="S::sgrimes@wmo.int::dd3bbae2-2cc1-4852-8d22-14b152c00a75" providerId="AD" clId="Web-{91C66EF5-7862-C631-2075-60C93EFED68B}" dt="2024-02-13T09:21:54.438" v="23"/>
                <pc2:cmRplyMkLst xmlns:pc2="http://schemas.microsoft.com/office/powerpoint/2019/9/main/command">
                  <pc:docMk/>
                  <pc:sldMk cId="3845461940" sldId="283"/>
                  <pc2:cmMk id="{07AFF0AB-E4D5-4F8C-8D7D-B9E64D50834C}"/>
                  <pc2:cmRplyMk id="{29837479-9FF1-4DC0-B2A5-0CD269830B96}"/>
                </pc2:cmRplyMkLst>
              </pc226:cmRplyChg>
            </pc226:cmChg>
          </p:ext>
        </pc:extLst>
      </pc:sldChg>
      <pc:sldChg chg="modCm">
        <pc:chgData name="Sarah Grimes" userId="S::sgrimes@wmo.int::dd3bbae2-2cc1-4852-8d22-14b152c00a75" providerId="AD" clId="Web-{91C66EF5-7862-C631-2075-60C93EFED68B}" dt="2024-02-13T09:22:32.064" v="24"/>
        <pc:sldMkLst>
          <pc:docMk/>
          <pc:sldMk cId="243464701" sldId="284"/>
        </pc:sldMkLst>
        <pc:extLst>
          <p:ext xmlns:p="http://schemas.openxmlformats.org/presentationml/2006/main" uri="{D6D511B9-2390-475A-947B-AFAB55BFBCF1}">
            <pc226:cmChg xmlns:pc226="http://schemas.microsoft.com/office/powerpoint/2022/06/main/command" chg="">
              <pc226:chgData name="Sarah Grimes" userId="S::sgrimes@wmo.int::dd3bbae2-2cc1-4852-8d22-14b152c00a75" providerId="AD" clId="Web-{91C66EF5-7862-C631-2075-60C93EFED68B}" dt="2024-02-13T09:22:32.064" v="24"/>
              <pc2:cmMkLst xmlns:pc2="http://schemas.microsoft.com/office/powerpoint/2019/9/main/command">
                <pc:docMk/>
                <pc:sldMk cId="243464701" sldId="284"/>
                <pc2:cmMk id="{7D715347-0B17-4284-8C3A-178B5017D574}"/>
              </pc2:cmMkLst>
              <pc226:cmRplyChg chg="add">
                <pc226:chgData name="Sarah Grimes" userId="S::sgrimes@wmo.int::dd3bbae2-2cc1-4852-8d22-14b152c00a75" providerId="AD" clId="Web-{91C66EF5-7862-C631-2075-60C93EFED68B}" dt="2024-02-13T09:22:32.064" v="24"/>
                <pc2:cmRplyMkLst xmlns:pc2="http://schemas.microsoft.com/office/powerpoint/2019/9/main/command">
                  <pc:docMk/>
                  <pc:sldMk cId="243464701" sldId="284"/>
                  <pc2:cmMk id="{7D715347-0B17-4284-8C3A-178B5017D574}"/>
                  <pc2:cmRplyMk id="{AB136214-66A1-454C-8D97-C72020D5A6D9}"/>
                </pc2:cmRplyMkLst>
              </pc226:cmRplyChg>
            </pc226:cmChg>
          </p:ext>
        </pc:extLst>
      </pc:sldChg>
      <pc:sldChg chg="modSp modCm">
        <pc:chgData name="Sarah Grimes" userId="S::sgrimes@wmo.int::dd3bbae2-2cc1-4852-8d22-14b152c00a75" providerId="AD" clId="Web-{91C66EF5-7862-C631-2075-60C93EFED68B}" dt="2024-02-13T09:18:57.370" v="1" actId="20577"/>
        <pc:sldMkLst>
          <pc:docMk/>
          <pc:sldMk cId="1800769408" sldId="286"/>
        </pc:sldMkLst>
        <pc:spChg chg="mod">
          <ac:chgData name="Sarah Grimes" userId="S::sgrimes@wmo.int::dd3bbae2-2cc1-4852-8d22-14b152c00a75" providerId="AD" clId="Web-{91C66EF5-7862-C631-2075-60C93EFED68B}" dt="2024-02-13T09:18:57.370" v="1" actId="20577"/>
          <ac:spMkLst>
            <pc:docMk/>
            <pc:sldMk cId="1800769408" sldId="286"/>
            <ac:spMk id="13" creationId="{CFCDF4E4-3028-16D1-7977-25E4EE8AF73D}"/>
          </ac:spMkLst>
        </pc:spChg>
        <pc:extLst>
          <p:ext xmlns:p="http://schemas.openxmlformats.org/presentationml/2006/main" uri="{D6D511B9-2390-475A-947B-AFAB55BFBCF1}">
            <pc226:cmChg xmlns:pc226="http://schemas.microsoft.com/office/powerpoint/2022/06/main/command" chg="mod">
              <pc226:chgData name="Sarah Grimes" userId="S::sgrimes@wmo.int::dd3bbae2-2cc1-4852-8d22-14b152c00a75" providerId="AD" clId="Web-{91C66EF5-7862-C631-2075-60C93EFED68B}" dt="2024-02-13T09:18:41.651" v="0" actId="20577"/>
              <pc2:cmMkLst xmlns:pc2="http://schemas.microsoft.com/office/powerpoint/2019/9/main/command">
                <pc:docMk/>
                <pc:sldMk cId="1800769408" sldId="286"/>
                <pc2:cmMk id="{8602763E-0BA6-4D49-8B37-ED5B3DC25767}"/>
              </pc2:cmMkLst>
            </pc226:cmChg>
          </p:ext>
        </pc:extLst>
      </pc:sldChg>
      <pc:sldChg chg="modSp modCm">
        <pc:chgData name="Sarah Grimes" userId="S::sgrimes@wmo.int::dd3bbae2-2cc1-4852-8d22-14b152c00a75" providerId="AD" clId="Web-{91C66EF5-7862-C631-2075-60C93EFED68B}" dt="2024-02-13T09:21:14.640" v="22" actId="20577"/>
        <pc:sldMkLst>
          <pc:docMk/>
          <pc:sldMk cId="3465492570" sldId="287"/>
        </pc:sldMkLst>
        <pc:spChg chg="mod">
          <ac:chgData name="Sarah Grimes" userId="S::sgrimes@wmo.int::dd3bbae2-2cc1-4852-8d22-14b152c00a75" providerId="AD" clId="Web-{91C66EF5-7862-C631-2075-60C93EFED68B}" dt="2024-02-13T09:21:14.640" v="22" actId="20577"/>
          <ac:spMkLst>
            <pc:docMk/>
            <pc:sldMk cId="3465492570" sldId="287"/>
            <ac:spMk id="7" creationId="{8D551064-9F22-7476-1304-5B4E5368DCFB}"/>
          </ac:spMkLst>
        </pc:spChg>
        <pc:extLst>
          <p:ext xmlns:p="http://schemas.openxmlformats.org/presentationml/2006/main" uri="{D6D511B9-2390-475A-947B-AFAB55BFBCF1}">
            <pc226:cmChg xmlns:pc226="http://schemas.microsoft.com/office/powerpoint/2022/06/main/command" chg="">
              <pc226:chgData name="Sarah Grimes" userId="S::sgrimes@wmo.int::dd3bbae2-2cc1-4852-8d22-14b152c00a75" providerId="AD" clId="Web-{91C66EF5-7862-C631-2075-60C93EFED68B}" dt="2024-02-13T09:21:13.609" v="21"/>
              <pc2:cmMkLst xmlns:pc2="http://schemas.microsoft.com/office/powerpoint/2019/9/main/command">
                <pc:docMk/>
                <pc:sldMk cId="3465492570" sldId="287"/>
                <pc2:cmMk id="{C8038807-CB13-49CC-970B-A9645AFDCC48}"/>
              </pc2:cmMkLst>
              <pc226:cmRplyChg chg="add">
                <pc226:chgData name="Sarah Grimes" userId="S::sgrimes@wmo.int::dd3bbae2-2cc1-4852-8d22-14b152c00a75" providerId="AD" clId="Web-{91C66EF5-7862-C631-2075-60C93EFED68B}" dt="2024-02-13T09:21:13.609" v="21"/>
                <pc2:cmRplyMkLst xmlns:pc2="http://schemas.microsoft.com/office/powerpoint/2019/9/main/command">
                  <pc:docMk/>
                  <pc:sldMk cId="3465492570" sldId="287"/>
                  <pc2:cmMk id="{C8038807-CB13-49CC-970B-A9645AFDCC48}"/>
                  <pc2:cmRplyMk id="{9769FE53-8EB5-4F00-82A4-F48E5AE51E38}"/>
                </pc2:cmRplyMkLst>
              </pc226:cmRplyChg>
            </pc226:cmChg>
          </p:ext>
        </pc:extLst>
      </pc:sldChg>
    </pc:docChg>
  </pc:docChgLst>
  <pc:docChgLst>
    <pc:chgData name="Guest User" userId="S::urn:spo:anon#a179b5fa4023fcb78fc23277f14c7f57531db171840a97a9926d9cecf409e336::" providerId="AD" clId="Web-{C404F1E8-BAAB-5D10-5CD6-A1A3466A04B3}"/>
    <pc:docChg chg="mod modSld">
      <pc:chgData name="Guest User" userId="S::urn:spo:anon#a179b5fa4023fcb78fc23277f14c7f57531db171840a97a9926d9cecf409e336::" providerId="AD" clId="Web-{C404F1E8-BAAB-5D10-5CD6-A1A3466A04B3}" dt="2024-02-12T18:46:58.776" v="20"/>
      <pc:docMkLst>
        <pc:docMk/>
      </pc:docMkLst>
      <pc:sldChg chg="modSp addCm">
        <pc:chgData name="Guest User" userId="S::urn:spo:anon#a179b5fa4023fcb78fc23277f14c7f57531db171840a97a9926d9cecf409e336::" providerId="AD" clId="Web-{C404F1E8-BAAB-5D10-5CD6-A1A3466A04B3}" dt="2024-02-12T18:46:58.776" v="20"/>
        <pc:sldMkLst>
          <pc:docMk/>
          <pc:sldMk cId="3465492570" sldId="287"/>
        </pc:sldMkLst>
        <pc:spChg chg="mod">
          <ac:chgData name="Guest User" userId="S::urn:spo:anon#a179b5fa4023fcb78fc23277f14c7f57531db171840a97a9926d9cecf409e336::" providerId="AD" clId="Web-{C404F1E8-BAAB-5D10-5CD6-A1A3466A04B3}" dt="2024-02-12T18:46:50.276" v="18" actId="20577"/>
          <ac:spMkLst>
            <pc:docMk/>
            <pc:sldMk cId="3465492570" sldId="287"/>
            <ac:spMk id="7" creationId="{8D551064-9F22-7476-1304-5B4E5368DCFB}"/>
          </ac:spMkLst>
        </pc:spChg>
        <pc:extLst>
          <p:ext xmlns:p="http://schemas.openxmlformats.org/presentationml/2006/main" uri="{D6D511B9-2390-475A-947B-AFAB55BFBCF1}">
            <pc226:cmChg xmlns:pc226="http://schemas.microsoft.com/office/powerpoint/2022/06/main/command" chg="add">
              <pc226:chgData name="Guest User" userId="S::urn:spo:anon#a179b5fa4023fcb78fc23277f14c7f57531db171840a97a9926d9cecf409e336::" providerId="AD" clId="Web-{C404F1E8-BAAB-5D10-5CD6-A1A3466A04B3}" dt="2024-02-12T18:46:58.776" v="20"/>
              <pc2:cmMkLst xmlns:pc2="http://schemas.microsoft.com/office/powerpoint/2019/9/main/command">
                <pc:docMk/>
                <pc:sldMk cId="3465492570" sldId="287"/>
                <pc2:cmMk id="{C8038807-CB13-49CC-970B-A9645AFDCC48}"/>
              </pc2:cmMkLst>
            </pc226:cmChg>
          </p:ext>
        </pc:extLst>
      </pc:sldChg>
    </pc:docChg>
  </pc:docChgLst>
  <pc:docChgLst>
    <pc:chgData name="Cristina Levinski" userId="3307da14-4b3e-4018-aac4-a94e659e0af6" providerId="ADAL" clId="{5AA731B6-D735-45A5-92FB-6C239EA4C9AB}"/>
    <pc:docChg chg="modSld">
      <pc:chgData name="Cristina Levinski" userId="3307da14-4b3e-4018-aac4-a94e659e0af6" providerId="ADAL" clId="{5AA731B6-D735-45A5-92FB-6C239EA4C9AB}" dt="2024-02-19T16:15:31.816" v="1" actId="20577"/>
      <pc:docMkLst>
        <pc:docMk/>
      </pc:docMkLst>
      <pc:sldChg chg="modSp mod">
        <pc:chgData name="Cristina Levinski" userId="3307da14-4b3e-4018-aac4-a94e659e0af6" providerId="ADAL" clId="{5AA731B6-D735-45A5-92FB-6C239EA4C9AB}" dt="2024-02-19T16:15:31.816" v="1" actId="20577"/>
        <pc:sldMkLst>
          <pc:docMk/>
          <pc:sldMk cId="2102021547" sldId="278"/>
        </pc:sldMkLst>
        <pc:spChg chg="mod">
          <ac:chgData name="Cristina Levinski" userId="3307da14-4b3e-4018-aac4-a94e659e0af6" providerId="ADAL" clId="{5AA731B6-D735-45A5-92FB-6C239EA4C9AB}" dt="2024-02-19T16:15:31.816" v="1" actId="20577"/>
          <ac:spMkLst>
            <pc:docMk/>
            <pc:sldMk cId="2102021547" sldId="278"/>
            <ac:spMk id="5" creationId="{09DABE98-0BBB-BC8C-CDAE-C2AFF3268DAE}"/>
          </ac:spMkLst>
        </pc:spChg>
      </pc:sldChg>
    </pc:docChg>
  </pc:docChgLst>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18T09:57:32.954" v="280"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18T09:57:32.954" v="280"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18T09:57:29.170" v="279" actId="1076"/>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sldChg>
    </pc:docChg>
  </pc:docChgLst>
  <pc:docChgLst>
    <pc:chgData name="Nayeon Kim" userId="2c8f37f3-d9df-420f-9515-bba2f6294033" providerId="ADAL" clId="{BD421375-EADE-4B75-9E39-59EB83FA5C8E}"/>
    <pc:docChg chg="">
      <pc:chgData name="Nayeon Kim" userId="2c8f37f3-d9df-420f-9515-bba2f6294033" providerId="ADAL" clId="{BD421375-EADE-4B75-9E39-59EB83FA5C8E}" dt="2024-02-15T16:51:26.891" v="0"/>
      <pc:docMkLst>
        <pc:docMk/>
      </pc:docMkLst>
      <pc:sldChg chg="delCm">
        <pc:chgData name="Nayeon Kim" userId="2c8f37f3-d9df-420f-9515-bba2f6294033" providerId="ADAL" clId="{BD421375-EADE-4B75-9E39-59EB83FA5C8E}" dt="2024-02-15T16:51:26.891" v="0"/>
        <pc:sldMkLst>
          <pc:docMk/>
          <pc:sldMk cId="3845461940" sldId="283"/>
        </pc:sldMkLst>
        <pc:extLst>
          <p:ext xmlns:p="http://schemas.openxmlformats.org/presentationml/2006/main" uri="{D6D511B9-2390-475A-947B-AFAB55BFBCF1}">
            <pc226:cmChg xmlns:pc226="http://schemas.microsoft.com/office/powerpoint/2022/06/main/command" chg="del">
              <pc226:chgData name="Nayeon Kim" userId="2c8f37f3-d9df-420f-9515-bba2f6294033" providerId="ADAL" clId="{BD421375-EADE-4B75-9E39-59EB83FA5C8E}" dt="2024-02-15T16:51:26.891" v="0"/>
              <pc2:cmMkLst xmlns:pc2="http://schemas.microsoft.com/office/powerpoint/2019/9/main/command">
                <pc:docMk/>
                <pc:sldMk cId="3845461940" sldId="283"/>
                <pc2:cmMk id="{07AFF0AB-E4D5-4F8C-8D7D-B9E64D50834C}"/>
              </pc2:cmMkLst>
            </pc226:cmChg>
          </p:ext>
        </pc:extLst>
      </pc:sldChg>
      <pc:sldChg chg="delCm">
        <pc:chgData name="Nayeon Kim" userId="2c8f37f3-d9df-420f-9515-bba2f6294033" providerId="ADAL" clId="{BD421375-EADE-4B75-9E39-59EB83FA5C8E}" dt="2024-02-15T16:51:26.891" v="0"/>
        <pc:sldMkLst>
          <pc:docMk/>
          <pc:sldMk cId="243464701" sldId="284"/>
        </pc:sldMkLst>
        <pc:extLst>
          <p:ext xmlns:p="http://schemas.openxmlformats.org/presentationml/2006/main" uri="{D6D511B9-2390-475A-947B-AFAB55BFBCF1}">
            <pc226:cmChg xmlns:pc226="http://schemas.microsoft.com/office/powerpoint/2022/06/main/command" chg="del">
              <pc226:chgData name="Nayeon Kim" userId="2c8f37f3-d9df-420f-9515-bba2f6294033" providerId="ADAL" clId="{BD421375-EADE-4B75-9E39-59EB83FA5C8E}" dt="2024-02-15T16:51:26.891" v="0"/>
              <pc2:cmMkLst xmlns:pc2="http://schemas.microsoft.com/office/powerpoint/2019/9/main/command">
                <pc:docMk/>
                <pc:sldMk cId="243464701" sldId="284"/>
                <pc2:cmMk id="{7D715347-0B17-4284-8C3A-178B5017D574}"/>
              </pc2:cmMkLst>
            </pc226:cmChg>
          </p:ext>
        </pc:extLst>
      </pc:sldChg>
      <pc:sldChg chg="delCm">
        <pc:chgData name="Nayeon Kim" userId="2c8f37f3-d9df-420f-9515-bba2f6294033" providerId="ADAL" clId="{BD421375-EADE-4B75-9E39-59EB83FA5C8E}" dt="2024-02-15T16:51:26.891" v="0"/>
        <pc:sldMkLst>
          <pc:docMk/>
          <pc:sldMk cId="1800769408" sldId="286"/>
        </pc:sldMkLst>
        <pc:extLst>
          <p:ext xmlns:p="http://schemas.openxmlformats.org/presentationml/2006/main" uri="{D6D511B9-2390-475A-947B-AFAB55BFBCF1}">
            <pc226:cmChg xmlns:pc226="http://schemas.microsoft.com/office/powerpoint/2022/06/main/command" chg="del">
              <pc226:chgData name="Nayeon Kim" userId="2c8f37f3-d9df-420f-9515-bba2f6294033" providerId="ADAL" clId="{BD421375-EADE-4B75-9E39-59EB83FA5C8E}" dt="2024-02-15T16:51:26.891" v="0"/>
              <pc2:cmMkLst xmlns:pc2="http://schemas.microsoft.com/office/powerpoint/2019/9/main/command">
                <pc:docMk/>
                <pc:sldMk cId="1800769408" sldId="286"/>
                <pc2:cmMk id="{8602763E-0BA6-4D49-8B37-ED5B3DC25767}"/>
              </pc2:cmMkLst>
            </pc226:cmChg>
          </p:ext>
        </pc:extLst>
      </pc:sldChg>
      <pc:sldChg chg="delCm">
        <pc:chgData name="Nayeon Kim" userId="2c8f37f3-d9df-420f-9515-bba2f6294033" providerId="ADAL" clId="{BD421375-EADE-4B75-9E39-59EB83FA5C8E}" dt="2024-02-15T16:51:26.891" v="0"/>
        <pc:sldMkLst>
          <pc:docMk/>
          <pc:sldMk cId="3465492570" sldId="287"/>
        </pc:sldMkLst>
        <pc:extLst>
          <p:ext xmlns:p="http://schemas.openxmlformats.org/presentationml/2006/main" uri="{D6D511B9-2390-475A-947B-AFAB55BFBCF1}">
            <pc226:cmChg xmlns:pc226="http://schemas.microsoft.com/office/powerpoint/2022/06/main/command" chg="del">
              <pc226:chgData name="Nayeon Kim" userId="2c8f37f3-d9df-420f-9515-bba2f6294033" providerId="ADAL" clId="{BD421375-EADE-4B75-9E39-59EB83FA5C8E}" dt="2024-02-15T16:51:26.891" v="0"/>
              <pc2:cmMkLst xmlns:pc2="http://schemas.microsoft.com/office/powerpoint/2019/9/main/command">
                <pc:docMk/>
                <pc:sldMk cId="3465492570" sldId="287"/>
                <pc2:cmMk id="{C8038807-CB13-49CC-970B-A9645AFDCC48}"/>
              </pc2:cmMkLst>
            </pc226:cmChg>
          </p:ext>
        </pc:extLst>
      </pc:sldChg>
    </pc:docChg>
  </pc:docChgLst>
  <pc:docChgLst>
    <pc:chgData name="Zhichao Wang" userId="f00a359e-058c-421a-b71f-d388dafdf77b" providerId="ADAL" clId="{AEFFF2D4-078F-4781-86E4-7AE708EB0576}"/>
    <pc:docChg chg="undo custSel addSld delSld modSld sldOrd">
      <pc:chgData name="Zhichao Wang" userId="f00a359e-058c-421a-b71f-d388dafdf77b" providerId="ADAL" clId="{AEFFF2D4-078F-4781-86E4-7AE708EB0576}" dt="2024-01-29T13:16:03.312" v="1316"/>
      <pc:docMkLst>
        <pc:docMk/>
      </pc:docMkLst>
      <pc:sldChg chg="del">
        <pc:chgData name="Zhichao Wang" userId="f00a359e-058c-421a-b71f-d388dafdf77b" providerId="ADAL" clId="{AEFFF2D4-078F-4781-86E4-7AE708EB0576}" dt="2024-01-23T15:15:52.199" v="20" actId="47"/>
        <pc:sldMkLst>
          <pc:docMk/>
          <pc:sldMk cId="3498401526" sldId="257"/>
        </pc:sldMkLst>
      </pc:sldChg>
      <pc:sldChg chg="del">
        <pc:chgData name="Zhichao Wang" userId="f00a359e-058c-421a-b71f-d388dafdf77b" providerId="ADAL" clId="{AEFFF2D4-078F-4781-86E4-7AE708EB0576}" dt="2024-01-23T15:15:52.199" v="20" actId="47"/>
        <pc:sldMkLst>
          <pc:docMk/>
          <pc:sldMk cId="1507629445" sldId="258"/>
        </pc:sldMkLst>
      </pc:sldChg>
      <pc:sldChg chg="del">
        <pc:chgData name="Zhichao Wang" userId="f00a359e-058c-421a-b71f-d388dafdf77b" providerId="ADAL" clId="{AEFFF2D4-078F-4781-86E4-7AE708EB0576}" dt="2024-01-23T15:15:59.860" v="21" actId="47"/>
        <pc:sldMkLst>
          <pc:docMk/>
          <pc:sldMk cId="2445805696" sldId="259"/>
        </pc:sldMkLst>
      </pc:sldChg>
      <pc:sldChg chg="del">
        <pc:chgData name="Zhichao Wang" userId="f00a359e-058c-421a-b71f-d388dafdf77b" providerId="ADAL" clId="{AEFFF2D4-078F-4781-86E4-7AE708EB0576}" dt="2024-01-23T15:15:52.199" v="20" actId="47"/>
        <pc:sldMkLst>
          <pc:docMk/>
          <pc:sldMk cId="2600864132" sldId="263"/>
        </pc:sldMkLst>
      </pc:sldChg>
      <pc:sldChg chg="del">
        <pc:chgData name="Zhichao Wang" userId="f00a359e-058c-421a-b71f-d388dafdf77b" providerId="ADAL" clId="{AEFFF2D4-078F-4781-86E4-7AE708EB0576}" dt="2024-01-23T15:15:59.860" v="21" actId="47"/>
        <pc:sldMkLst>
          <pc:docMk/>
          <pc:sldMk cId="2730729437" sldId="264"/>
        </pc:sldMkLst>
      </pc:sldChg>
      <pc:sldChg chg="del">
        <pc:chgData name="Zhichao Wang" userId="f00a359e-058c-421a-b71f-d388dafdf77b" providerId="ADAL" clId="{AEFFF2D4-078F-4781-86E4-7AE708EB0576}" dt="2024-01-23T15:15:59.860" v="21" actId="47"/>
        <pc:sldMkLst>
          <pc:docMk/>
          <pc:sldMk cId="3984033265" sldId="265"/>
        </pc:sldMkLst>
      </pc:sldChg>
      <pc:sldChg chg="del">
        <pc:chgData name="Zhichao Wang" userId="f00a359e-058c-421a-b71f-d388dafdf77b" providerId="ADAL" clId="{AEFFF2D4-078F-4781-86E4-7AE708EB0576}" dt="2024-01-23T15:15:59.860" v="21" actId="47"/>
        <pc:sldMkLst>
          <pc:docMk/>
          <pc:sldMk cId="133913700" sldId="266"/>
        </pc:sldMkLst>
      </pc:sldChg>
      <pc:sldChg chg="del">
        <pc:chgData name="Zhichao Wang" userId="f00a359e-058c-421a-b71f-d388dafdf77b" providerId="ADAL" clId="{AEFFF2D4-078F-4781-86E4-7AE708EB0576}" dt="2024-01-23T15:15:59.860" v="21" actId="47"/>
        <pc:sldMkLst>
          <pc:docMk/>
          <pc:sldMk cId="1605359038" sldId="267"/>
        </pc:sldMkLst>
      </pc:sldChg>
      <pc:sldChg chg="del">
        <pc:chgData name="Zhichao Wang" userId="f00a359e-058c-421a-b71f-d388dafdf77b" providerId="ADAL" clId="{AEFFF2D4-078F-4781-86E4-7AE708EB0576}" dt="2024-01-23T15:15:59.860" v="21" actId="47"/>
        <pc:sldMkLst>
          <pc:docMk/>
          <pc:sldMk cId="1782598935" sldId="268"/>
        </pc:sldMkLst>
      </pc:sldChg>
      <pc:sldChg chg="del">
        <pc:chgData name="Zhichao Wang" userId="f00a359e-058c-421a-b71f-d388dafdf77b" providerId="ADAL" clId="{AEFFF2D4-078F-4781-86E4-7AE708EB0576}" dt="2024-01-23T15:15:38.062" v="19" actId="47"/>
        <pc:sldMkLst>
          <pc:docMk/>
          <pc:sldMk cId="3534502772" sldId="269"/>
        </pc:sldMkLst>
      </pc:sldChg>
      <pc:sldChg chg="del">
        <pc:chgData name="Zhichao Wang" userId="f00a359e-058c-421a-b71f-d388dafdf77b" providerId="ADAL" clId="{AEFFF2D4-078F-4781-86E4-7AE708EB0576}" dt="2024-01-23T15:15:38.062" v="19" actId="47"/>
        <pc:sldMkLst>
          <pc:docMk/>
          <pc:sldMk cId="1366503452" sldId="270"/>
        </pc:sldMkLst>
      </pc:sldChg>
      <pc:sldChg chg="del">
        <pc:chgData name="Zhichao Wang" userId="f00a359e-058c-421a-b71f-d388dafdf77b" providerId="ADAL" clId="{AEFFF2D4-078F-4781-86E4-7AE708EB0576}" dt="2024-01-23T15:15:38.062" v="19" actId="47"/>
        <pc:sldMkLst>
          <pc:docMk/>
          <pc:sldMk cId="1478556411" sldId="271"/>
        </pc:sldMkLst>
      </pc:sldChg>
      <pc:sldChg chg="del">
        <pc:chgData name="Zhichao Wang" userId="f00a359e-058c-421a-b71f-d388dafdf77b" providerId="ADAL" clId="{AEFFF2D4-078F-4781-86E4-7AE708EB0576}" dt="2024-01-23T15:15:59.860" v="21" actId="47"/>
        <pc:sldMkLst>
          <pc:docMk/>
          <pc:sldMk cId="2898089978" sldId="272"/>
        </pc:sldMkLst>
      </pc:sldChg>
      <pc:sldChg chg="del">
        <pc:chgData name="Zhichao Wang" userId="f00a359e-058c-421a-b71f-d388dafdf77b" providerId="ADAL" clId="{AEFFF2D4-078F-4781-86E4-7AE708EB0576}" dt="2024-01-23T15:15:59.860" v="21" actId="47"/>
        <pc:sldMkLst>
          <pc:docMk/>
          <pc:sldMk cId="212379894" sldId="273"/>
        </pc:sldMkLst>
      </pc:sldChg>
      <pc:sldChg chg="modSp mod">
        <pc:chgData name="Zhichao Wang" userId="f00a359e-058c-421a-b71f-d388dafdf77b" providerId="ADAL" clId="{AEFFF2D4-078F-4781-86E4-7AE708EB0576}" dt="2024-01-23T15:15:14.839" v="18" actId="1076"/>
        <pc:sldMkLst>
          <pc:docMk/>
          <pc:sldMk cId="2102021547" sldId="278"/>
        </pc:sldMkLst>
        <pc:spChg chg="mod">
          <ac:chgData name="Zhichao Wang" userId="f00a359e-058c-421a-b71f-d388dafdf77b" providerId="ADAL" clId="{AEFFF2D4-078F-4781-86E4-7AE708EB0576}" dt="2024-01-23T15:11:13.364" v="0" actId="313"/>
          <ac:spMkLst>
            <pc:docMk/>
            <pc:sldMk cId="2102021547" sldId="278"/>
            <ac:spMk id="4" creationId="{D43B275B-84BF-C21D-40E8-7D1235DF538A}"/>
          </ac:spMkLst>
        </pc:spChg>
        <pc:spChg chg="mod">
          <ac:chgData name="Zhichao Wang" userId="f00a359e-058c-421a-b71f-d388dafdf77b" providerId="ADAL" clId="{AEFFF2D4-078F-4781-86E4-7AE708EB0576}" dt="2024-01-23T15:15:11.882" v="17" actId="1076"/>
          <ac:spMkLst>
            <pc:docMk/>
            <pc:sldMk cId="2102021547" sldId="278"/>
            <ac:spMk id="5" creationId="{09DABE98-0BBB-BC8C-CDAE-C2AFF3268DAE}"/>
          </ac:spMkLst>
        </pc:spChg>
        <pc:spChg chg="mod">
          <ac:chgData name="Zhichao Wang" userId="f00a359e-058c-421a-b71f-d388dafdf77b" providerId="ADAL" clId="{AEFFF2D4-078F-4781-86E4-7AE708EB0576}" dt="2024-01-23T15:15:14.839" v="18" actId="1076"/>
          <ac:spMkLst>
            <pc:docMk/>
            <pc:sldMk cId="2102021547" sldId="278"/>
            <ac:spMk id="6" creationId="{B45A15C5-5797-E740-D89C-F6F3EF7D419B}"/>
          </ac:spMkLst>
        </pc:spChg>
      </pc:sldChg>
      <pc:sldChg chg="del">
        <pc:chgData name="Zhichao Wang" userId="f00a359e-058c-421a-b71f-d388dafdf77b" providerId="ADAL" clId="{AEFFF2D4-078F-4781-86E4-7AE708EB0576}" dt="2024-01-23T15:15:52.199" v="20" actId="47"/>
        <pc:sldMkLst>
          <pc:docMk/>
          <pc:sldMk cId="710296674" sldId="280"/>
        </pc:sldMkLst>
      </pc:sldChg>
      <pc:sldChg chg="del">
        <pc:chgData name="Zhichao Wang" userId="f00a359e-058c-421a-b71f-d388dafdf77b" providerId="ADAL" clId="{AEFFF2D4-078F-4781-86E4-7AE708EB0576}" dt="2024-01-23T15:15:59.860" v="21" actId="47"/>
        <pc:sldMkLst>
          <pc:docMk/>
          <pc:sldMk cId="3455779103" sldId="281"/>
        </pc:sldMkLst>
      </pc:sldChg>
      <pc:sldChg chg="modSp del mod">
        <pc:chgData name="Zhichao Wang" userId="f00a359e-058c-421a-b71f-d388dafdf77b" providerId="ADAL" clId="{AEFFF2D4-078F-4781-86E4-7AE708EB0576}" dt="2024-01-26T09:12:38.700" v="1298" actId="47"/>
        <pc:sldMkLst>
          <pc:docMk/>
          <pc:sldMk cId="1457567236" sldId="282"/>
        </pc:sldMkLst>
        <pc:spChg chg="mod">
          <ac:chgData name="Zhichao Wang" userId="f00a359e-058c-421a-b71f-d388dafdf77b" providerId="ADAL" clId="{AEFFF2D4-078F-4781-86E4-7AE708EB0576}" dt="2024-01-23T15:17:35.062" v="47" actId="1076"/>
          <ac:spMkLst>
            <pc:docMk/>
            <pc:sldMk cId="1457567236" sldId="282"/>
            <ac:spMk id="6" creationId="{7D944160-C58B-9D48-B206-468EEB77F546}"/>
          </ac:spMkLst>
        </pc:spChg>
        <pc:spChg chg="mod">
          <ac:chgData name="Zhichao Wang" userId="f00a359e-058c-421a-b71f-d388dafdf77b" providerId="ADAL" clId="{AEFFF2D4-078F-4781-86E4-7AE708EB0576}" dt="2024-01-25T15:10:44.395" v="817" actId="113"/>
          <ac:spMkLst>
            <pc:docMk/>
            <pc:sldMk cId="1457567236" sldId="282"/>
            <ac:spMk id="7" creationId="{21EF5C13-6041-2049-B6D7-7E1D41D4084C}"/>
          </ac:spMkLst>
        </pc:spChg>
      </pc:sldChg>
      <pc:sldChg chg="del">
        <pc:chgData name="Zhichao Wang" userId="f00a359e-058c-421a-b71f-d388dafdf77b" providerId="ADAL" clId="{AEFFF2D4-078F-4781-86E4-7AE708EB0576}" dt="2024-01-23T15:15:59.860" v="21" actId="47"/>
        <pc:sldMkLst>
          <pc:docMk/>
          <pc:sldMk cId="2572695181" sldId="283"/>
        </pc:sldMkLst>
      </pc:sldChg>
      <pc:sldChg chg="addSp delSp modSp add mod setBg">
        <pc:chgData name="Zhichao Wang" userId="f00a359e-058c-421a-b71f-d388dafdf77b" providerId="ADAL" clId="{AEFFF2D4-078F-4781-86E4-7AE708EB0576}" dt="2024-01-23T15:50:31.494" v="768" actId="1076"/>
        <pc:sldMkLst>
          <pc:docMk/>
          <pc:sldMk cId="3845461940" sldId="283"/>
        </pc:sldMkLst>
        <pc:spChg chg="add del mod">
          <ac:chgData name="Zhichao Wang" userId="f00a359e-058c-421a-b71f-d388dafdf77b" providerId="ADAL" clId="{AEFFF2D4-078F-4781-86E4-7AE708EB0576}" dt="2024-01-23T15:19:00.062" v="106" actId="478"/>
          <ac:spMkLst>
            <pc:docMk/>
            <pc:sldMk cId="3845461940" sldId="283"/>
            <ac:spMk id="3" creationId="{A6D696D7-5D33-6846-C81B-0D69B345367A}"/>
          </ac:spMkLst>
        </pc:spChg>
        <pc:spChg chg="mod">
          <ac:chgData name="Zhichao Wang" userId="f00a359e-058c-421a-b71f-d388dafdf77b" providerId="ADAL" clId="{AEFFF2D4-078F-4781-86E4-7AE708EB0576}" dt="2024-01-23T15:36:11.575" v="678" actId="20577"/>
          <ac:spMkLst>
            <pc:docMk/>
            <pc:sldMk cId="3845461940" sldId="283"/>
            <ac:spMk id="6" creationId="{7D944160-C58B-9D48-B206-468EEB77F546}"/>
          </ac:spMkLst>
        </pc:spChg>
        <pc:spChg chg="mod">
          <ac:chgData name="Zhichao Wang" userId="f00a359e-058c-421a-b71f-d388dafdf77b" providerId="ADAL" clId="{AEFFF2D4-078F-4781-86E4-7AE708EB0576}" dt="2024-01-23T15:50:31.494" v="768" actId="1076"/>
          <ac:spMkLst>
            <pc:docMk/>
            <pc:sldMk cId="3845461940" sldId="283"/>
            <ac:spMk id="7" creationId="{21EF5C13-6041-2049-B6D7-7E1D41D4084C}"/>
          </ac:spMkLst>
        </pc:spChg>
      </pc:sldChg>
      <pc:sldChg chg="modSp add mod">
        <pc:chgData name="Zhichao Wang" userId="f00a359e-058c-421a-b71f-d388dafdf77b" providerId="ADAL" clId="{AEFFF2D4-078F-4781-86E4-7AE708EB0576}" dt="2024-01-26T09:02:46.699" v="1263" actId="113"/>
        <pc:sldMkLst>
          <pc:docMk/>
          <pc:sldMk cId="243464701" sldId="284"/>
        </pc:sldMkLst>
        <pc:spChg chg="mod">
          <ac:chgData name="Zhichao Wang" userId="f00a359e-058c-421a-b71f-d388dafdf77b" providerId="ADAL" clId="{AEFFF2D4-078F-4781-86E4-7AE708EB0576}" dt="2024-01-23T15:47:24.792" v="698" actId="20577"/>
          <ac:spMkLst>
            <pc:docMk/>
            <pc:sldMk cId="243464701" sldId="284"/>
            <ac:spMk id="6" creationId="{7D944160-C58B-9D48-B206-468EEB77F546}"/>
          </ac:spMkLst>
        </pc:spChg>
        <pc:spChg chg="mod">
          <ac:chgData name="Zhichao Wang" userId="f00a359e-058c-421a-b71f-d388dafdf77b" providerId="ADAL" clId="{AEFFF2D4-078F-4781-86E4-7AE708EB0576}" dt="2024-01-26T09:02:46.699" v="1263" actId="113"/>
          <ac:spMkLst>
            <pc:docMk/>
            <pc:sldMk cId="243464701" sldId="284"/>
            <ac:spMk id="7" creationId="{21EF5C13-6041-2049-B6D7-7E1D41D4084C}"/>
          </ac:spMkLst>
        </pc:spChg>
      </pc:sldChg>
      <pc:sldChg chg="del">
        <pc:chgData name="Zhichao Wang" userId="f00a359e-058c-421a-b71f-d388dafdf77b" providerId="ADAL" clId="{AEFFF2D4-078F-4781-86E4-7AE708EB0576}" dt="2024-01-23T15:15:59.860" v="21" actId="47"/>
        <pc:sldMkLst>
          <pc:docMk/>
          <pc:sldMk cId="1771335603" sldId="284"/>
        </pc:sldMkLst>
      </pc:sldChg>
      <pc:sldChg chg="new del">
        <pc:chgData name="Zhichao Wang" userId="f00a359e-058c-421a-b71f-d388dafdf77b" providerId="ADAL" clId="{AEFFF2D4-078F-4781-86E4-7AE708EB0576}" dt="2024-01-26T08:43:09.483" v="821" actId="47"/>
        <pc:sldMkLst>
          <pc:docMk/>
          <pc:sldMk cId="4198987223" sldId="285"/>
        </pc:sldMkLst>
      </pc:sldChg>
      <pc:sldChg chg="addSp delSp modSp add mod ord setBg modCm">
        <pc:chgData name="Zhichao Wang" userId="f00a359e-058c-421a-b71f-d388dafdf77b" providerId="ADAL" clId="{AEFFF2D4-078F-4781-86E4-7AE708EB0576}" dt="2024-01-29T13:16:03.312" v="1316"/>
        <pc:sldMkLst>
          <pc:docMk/>
          <pc:sldMk cId="1800769408" sldId="286"/>
        </pc:sldMkLst>
        <pc:spChg chg="add mod">
          <ac:chgData name="Zhichao Wang" userId="f00a359e-058c-421a-b71f-d388dafdf77b" providerId="ADAL" clId="{AEFFF2D4-078F-4781-86E4-7AE708EB0576}" dt="2024-01-26T08:55:03.216" v="959" actId="1076"/>
          <ac:spMkLst>
            <pc:docMk/>
            <pc:sldMk cId="1800769408" sldId="286"/>
            <ac:spMk id="2" creationId="{4869A532-B4F1-F44E-BCEA-C0CEE76E4456}"/>
          </ac:spMkLst>
        </pc:spChg>
        <pc:spChg chg="add mod">
          <ac:chgData name="Zhichao Wang" userId="f00a359e-058c-421a-b71f-d388dafdf77b" providerId="ADAL" clId="{AEFFF2D4-078F-4781-86E4-7AE708EB0576}" dt="2024-01-26T08:55:03.216" v="959" actId="1076"/>
          <ac:spMkLst>
            <pc:docMk/>
            <pc:sldMk cId="1800769408" sldId="286"/>
            <ac:spMk id="3" creationId="{59D85E39-0247-1E24-B7C8-665F7941CAF8}"/>
          </ac:spMkLst>
        </pc:spChg>
        <pc:spChg chg="mod">
          <ac:chgData name="Zhichao Wang" userId="f00a359e-058c-421a-b71f-d388dafdf77b" providerId="ADAL" clId="{AEFFF2D4-078F-4781-86E4-7AE708EB0576}" dt="2024-01-26T09:11:49.506" v="1292" actId="20577"/>
          <ac:spMkLst>
            <pc:docMk/>
            <pc:sldMk cId="1800769408" sldId="286"/>
            <ac:spMk id="6" creationId="{7D944160-C58B-9D48-B206-468EEB77F546}"/>
          </ac:spMkLst>
        </pc:spChg>
        <pc:spChg chg="del">
          <ac:chgData name="Zhichao Wang" userId="f00a359e-058c-421a-b71f-d388dafdf77b" providerId="ADAL" clId="{AEFFF2D4-078F-4781-86E4-7AE708EB0576}" dt="2024-01-26T08:43:34.415" v="852" actId="478"/>
          <ac:spMkLst>
            <pc:docMk/>
            <pc:sldMk cId="1800769408" sldId="286"/>
            <ac:spMk id="7" creationId="{21EF5C13-6041-2049-B6D7-7E1D41D4084C}"/>
          </ac:spMkLst>
        </pc:spChg>
        <pc:spChg chg="add mod">
          <ac:chgData name="Zhichao Wang" userId="f00a359e-058c-421a-b71f-d388dafdf77b" providerId="ADAL" clId="{AEFFF2D4-078F-4781-86E4-7AE708EB0576}" dt="2024-01-26T08:55:49.239" v="1015" actId="404"/>
          <ac:spMkLst>
            <pc:docMk/>
            <pc:sldMk cId="1800769408" sldId="286"/>
            <ac:spMk id="12" creationId="{AFC11F18-B4C2-9150-90B6-8DF4A0D65DC6}"/>
          </ac:spMkLst>
        </pc:spChg>
        <pc:spChg chg="add mod">
          <ac:chgData name="Zhichao Wang" userId="f00a359e-058c-421a-b71f-d388dafdf77b" providerId="ADAL" clId="{AEFFF2D4-078F-4781-86E4-7AE708EB0576}" dt="2024-01-29T13:15:20.662" v="1315" actId="20577"/>
          <ac:spMkLst>
            <pc:docMk/>
            <pc:sldMk cId="1800769408" sldId="286"/>
            <ac:spMk id="13" creationId="{CFCDF4E4-3028-16D1-7977-25E4EE8AF73D}"/>
          </ac:spMkLst>
        </pc:spChg>
        <pc:picChg chg="add del mod">
          <ac:chgData name="Zhichao Wang" userId="f00a359e-058c-421a-b71f-d388dafdf77b" providerId="ADAL" clId="{AEFFF2D4-078F-4781-86E4-7AE708EB0576}" dt="2024-01-26T08:52:23.356" v="921" actId="478"/>
          <ac:picMkLst>
            <pc:docMk/>
            <pc:sldMk cId="1800769408" sldId="286"/>
            <ac:picMk id="1026" creationId="{059FA301-6F30-2A11-595C-5D115A29EDCA}"/>
          </ac:picMkLst>
        </pc:picChg>
        <pc:picChg chg="add mod">
          <ac:chgData name="Zhichao Wang" userId="f00a359e-058c-421a-b71f-d388dafdf77b" providerId="ADAL" clId="{AEFFF2D4-078F-4781-86E4-7AE708EB0576}" dt="2024-01-26T08:55:03.216" v="959" actId="1076"/>
          <ac:picMkLst>
            <pc:docMk/>
            <pc:sldMk cId="1800769408" sldId="286"/>
            <ac:picMk id="1028" creationId="{B0DB20E6-F81B-36E8-2D97-AB47041D4044}"/>
          </ac:picMkLst>
        </pc:picChg>
        <pc:cxnChg chg="add mod">
          <ac:chgData name="Zhichao Wang" userId="f00a359e-058c-421a-b71f-d388dafdf77b" providerId="ADAL" clId="{AEFFF2D4-078F-4781-86E4-7AE708EB0576}" dt="2024-01-26T08:55:03.216" v="959" actId="1076"/>
          <ac:cxnSpMkLst>
            <pc:docMk/>
            <pc:sldMk cId="1800769408" sldId="286"/>
            <ac:cxnSpMk id="5" creationId="{9A02EED3-2D05-A0F7-B8F6-64B2D2E3404E}"/>
          </ac:cxnSpMkLst>
        </pc:cxnChg>
        <pc:cxnChg chg="add mod">
          <ac:chgData name="Zhichao Wang" userId="f00a359e-058c-421a-b71f-d388dafdf77b" providerId="ADAL" clId="{AEFFF2D4-078F-4781-86E4-7AE708EB0576}" dt="2024-01-26T08:55:03.216" v="959" actId="1076"/>
          <ac:cxnSpMkLst>
            <pc:docMk/>
            <pc:sldMk cId="1800769408" sldId="286"/>
            <ac:cxnSpMk id="8" creationId="{185999AD-E2F5-DC1B-D401-9CA597E957AB}"/>
          </ac:cxnSpMkLst>
        </pc:cxnChg>
      </pc:sldChg>
      <pc:sldChg chg="addSp delSp modSp add">
        <pc:chgData name="Zhichao Wang" userId="f00a359e-058c-421a-b71f-d388dafdf77b" providerId="ADAL" clId="{AEFFF2D4-078F-4781-86E4-7AE708EB0576}" dt="2024-01-26T09:12:34.347" v="1297"/>
        <pc:sldMkLst>
          <pc:docMk/>
          <pc:sldMk cId="3465492570" sldId="287"/>
        </pc:sldMkLst>
        <pc:spChg chg="del">
          <ac:chgData name="Zhichao Wang" userId="f00a359e-058c-421a-b71f-d388dafdf77b" providerId="ADAL" clId="{AEFFF2D4-078F-4781-86E4-7AE708EB0576}" dt="2024-01-26T09:12:28.377" v="1296" actId="478"/>
          <ac:spMkLst>
            <pc:docMk/>
            <pc:sldMk cId="3465492570" sldId="287"/>
            <ac:spMk id="2" creationId="{4869A532-B4F1-F44E-BCEA-C0CEE76E4456}"/>
          </ac:spMkLst>
        </pc:spChg>
        <pc:spChg chg="del">
          <ac:chgData name="Zhichao Wang" userId="f00a359e-058c-421a-b71f-d388dafdf77b" providerId="ADAL" clId="{AEFFF2D4-078F-4781-86E4-7AE708EB0576}" dt="2024-01-26T09:12:28.377" v="1296" actId="478"/>
          <ac:spMkLst>
            <pc:docMk/>
            <pc:sldMk cId="3465492570" sldId="287"/>
            <ac:spMk id="3" creationId="{59D85E39-0247-1E24-B7C8-665F7941CAF8}"/>
          </ac:spMkLst>
        </pc:spChg>
        <pc:spChg chg="add mod">
          <ac:chgData name="Zhichao Wang" userId="f00a359e-058c-421a-b71f-d388dafdf77b" providerId="ADAL" clId="{AEFFF2D4-078F-4781-86E4-7AE708EB0576}" dt="2024-01-26T09:12:34.347" v="1297"/>
          <ac:spMkLst>
            <pc:docMk/>
            <pc:sldMk cId="3465492570" sldId="287"/>
            <ac:spMk id="4" creationId="{1E5C2177-572B-E7CE-B505-F05D054C5ACC}"/>
          </ac:spMkLst>
        </pc:spChg>
        <pc:spChg chg="del">
          <ac:chgData name="Zhichao Wang" userId="f00a359e-058c-421a-b71f-d388dafdf77b" providerId="ADAL" clId="{AEFFF2D4-078F-4781-86E4-7AE708EB0576}" dt="2024-01-26T09:12:28.377" v="1296" actId="478"/>
          <ac:spMkLst>
            <pc:docMk/>
            <pc:sldMk cId="3465492570" sldId="287"/>
            <ac:spMk id="6" creationId="{7D944160-C58B-9D48-B206-468EEB77F546}"/>
          </ac:spMkLst>
        </pc:spChg>
        <pc:spChg chg="add mod">
          <ac:chgData name="Zhichao Wang" userId="f00a359e-058c-421a-b71f-d388dafdf77b" providerId="ADAL" clId="{AEFFF2D4-078F-4781-86E4-7AE708EB0576}" dt="2024-01-26T09:12:34.347" v="1297"/>
          <ac:spMkLst>
            <pc:docMk/>
            <pc:sldMk cId="3465492570" sldId="287"/>
            <ac:spMk id="7" creationId="{8D551064-9F22-7476-1304-5B4E5368DCFB}"/>
          </ac:spMkLst>
        </pc:spChg>
        <pc:spChg chg="del">
          <ac:chgData name="Zhichao Wang" userId="f00a359e-058c-421a-b71f-d388dafdf77b" providerId="ADAL" clId="{AEFFF2D4-078F-4781-86E4-7AE708EB0576}" dt="2024-01-26T09:12:28.377" v="1296" actId="478"/>
          <ac:spMkLst>
            <pc:docMk/>
            <pc:sldMk cId="3465492570" sldId="287"/>
            <ac:spMk id="12" creationId="{AFC11F18-B4C2-9150-90B6-8DF4A0D65DC6}"/>
          </ac:spMkLst>
        </pc:spChg>
        <pc:spChg chg="del">
          <ac:chgData name="Zhichao Wang" userId="f00a359e-058c-421a-b71f-d388dafdf77b" providerId="ADAL" clId="{AEFFF2D4-078F-4781-86E4-7AE708EB0576}" dt="2024-01-26T09:12:28.377" v="1296" actId="478"/>
          <ac:spMkLst>
            <pc:docMk/>
            <pc:sldMk cId="3465492570" sldId="287"/>
            <ac:spMk id="13" creationId="{CFCDF4E4-3028-16D1-7977-25E4EE8AF73D}"/>
          </ac:spMkLst>
        </pc:spChg>
        <pc:picChg chg="del">
          <ac:chgData name="Zhichao Wang" userId="f00a359e-058c-421a-b71f-d388dafdf77b" providerId="ADAL" clId="{AEFFF2D4-078F-4781-86E4-7AE708EB0576}" dt="2024-01-26T09:12:28.377" v="1296" actId="478"/>
          <ac:picMkLst>
            <pc:docMk/>
            <pc:sldMk cId="3465492570" sldId="287"/>
            <ac:picMk id="1028" creationId="{B0DB20E6-F81B-36E8-2D97-AB47041D4044}"/>
          </ac:picMkLst>
        </pc:picChg>
        <pc:cxnChg chg="del">
          <ac:chgData name="Zhichao Wang" userId="f00a359e-058c-421a-b71f-d388dafdf77b" providerId="ADAL" clId="{AEFFF2D4-078F-4781-86E4-7AE708EB0576}" dt="2024-01-26T09:12:28.377" v="1296" actId="478"/>
          <ac:cxnSpMkLst>
            <pc:docMk/>
            <pc:sldMk cId="3465492570" sldId="287"/>
            <ac:cxnSpMk id="5" creationId="{9A02EED3-2D05-A0F7-B8F6-64B2D2E3404E}"/>
          </ac:cxnSpMkLst>
        </pc:cxnChg>
        <pc:cxnChg chg="del">
          <ac:chgData name="Zhichao Wang" userId="f00a359e-058c-421a-b71f-d388dafdf77b" providerId="ADAL" clId="{AEFFF2D4-078F-4781-86E4-7AE708EB0576}" dt="2024-01-26T09:12:28.377" v="1296" actId="478"/>
          <ac:cxnSpMkLst>
            <pc:docMk/>
            <pc:sldMk cId="3465492570" sldId="287"/>
            <ac:cxnSpMk id="8" creationId="{185999AD-E2F5-DC1B-D401-9CA597E957AB}"/>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Commission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21728" y="3094892"/>
            <a:ext cx="10048183" cy="215443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genda item 4.7(3)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The collection and dissemination of marine meteorological and oceanographic information using International Maritime Organization (IMO) Recognized Mobile Satellite Services (RMSS)</a:t>
            </a: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5416338"/>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7D944160-C58B-9D48-B206-468EEB77F546}"/>
              </a:ext>
            </a:extLst>
          </p:cNvPr>
          <p:cNvSpPr/>
          <p:nvPr/>
        </p:nvSpPr>
        <p:spPr>
          <a:xfrm>
            <a:off x="330234" y="233001"/>
            <a:ext cx="11547031" cy="87203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ctr">
              <a:lnSpc>
                <a:spcPts val="3360"/>
              </a:lnSpc>
              <a:defRPr sz="1800"/>
            </a:pPr>
            <a:r>
              <a:rPr lang="en-001" altLang="zh-CN"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Background/</a:t>
            </a:r>
            <a:r>
              <a:rPr lang="en-US" altLang="zh-CN"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modernization of GMDSS</a:t>
            </a:r>
            <a:endParaRPr lang="en-US"/>
          </a:p>
          <a:p>
            <a:pPr algn="ctr">
              <a:lnSpc>
                <a:spcPts val="3360"/>
              </a:lnSpc>
              <a:defRPr sz="1800"/>
            </a:pPr>
            <a:r>
              <a:rPr lang="en-US" sz="3000" b="1" kern="1000" dirty="0">
                <a:solidFill>
                  <a:srgbClr val="005A9C"/>
                </a:solidFill>
                <a:latin typeface="Arial"/>
                <a:ea typeface="Verdana"/>
                <a:cs typeface="Arial"/>
                <a:sym typeface="Montserrat-Regular"/>
              </a:rPr>
              <a:t>Via multiple Recognized Mobile Satellite Services (RMSS)</a:t>
            </a:r>
            <a:endParaRPr lang="en-US" sz="3000" b="1" kern="1000" dirty="0">
              <a:solidFill>
                <a:srgbClr val="005A9C"/>
              </a:solidFill>
              <a:latin typeface="Arial"/>
              <a:ea typeface="Verdana"/>
              <a:cs typeface="Arial"/>
            </a:endParaRPr>
          </a:p>
        </p:txBody>
      </p:sp>
      <p:pic>
        <p:nvPicPr>
          <p:cNvPr id="1028" name="Picture 4" descr="Annex - Revised Recommendation on Promulgation of Maritime Safety ...">
            <a:extLst>
              <a:ext uri="{FF2B5EF4-FFF2-40B4-BE49-F238E27FC236}">
                <a16:creationId xmlns:a16="http://schemas.microsoft.com/office/drawing/2014/main" id="{B0DB20E6-F81B-36E8-2D97-AB47041D40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83643"/>
            <a:ext cx="5970808" cy="453539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869A532-B4F1-F44E-BCEA-C0CEE76E4456}"/>
              </a:ext>
            </a:extLst>
          </p:cNvPr>
          <p:cNvSpPr/>
          <p:nvPr/>
        </p:nvSpPr>
        <p:spPr>
          <a:xfrm>
            <a:off x="6340264" y="3172185"/>
            <a:ext cx="1328929" cy="3932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001" dirty="0"/>
              <a:t>INMARSAT</a:t>
            </a:r>
          </a:p>
        </p:txBody>
      </p:sp>
      <p:sp>
        <p:nvSpPr>
          <p:cNvPr id="3" name="Rectangle 2">
            <a:extLst>
              <a:ext uri="{FF2B5EF4-FFF2-40B4-BE49-F238E27FC236}">
                <a16:creationId xmlns:a16="http://schemas.microsoft.com/office/drawing/2014/main" id="{59D85E39-0247-1E24-B7C8-665F7941CAF8}"/>
              </a:ext>
            </a:extLst>
          </p:cNvPr>
          <p:cNvSpPr/>
          <p:nvPr/>
        </p:nvSpPr>
        <p:spPr>
          <a:xfrm>
            <a:off x="6340265" y="4083564"/>
            <a:ext cx="1328928" cy="4214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001" dirty="0"/>
              <a:t>Iridium</a:t>
            </a:r>
          </a:p>
        </p:txBody>
      </p:sp>
      <p:cxnSp>
        <p:nvCxnSpPr>
          <p:cNvPr id="5" name="Connector: Elbow 4">
            <a:extLst>
              <a:ext uri="{FF2B5EF4-FFF2-40B4-BE49-F238E27FC236}">
                <a16:creationId xmlns:a16="http://schemas.microsoft.com/office/drawing/2014/main" id="{9A02EED3-2D05-A0F7-B8F6-64B2D2E3404E}"/>
              </a:ext>
            </a:extLst>
          </p:cNvPr>
          <p:cNvCxnSpPr>
            <a:endCxn id="2" idx="1"/>
          </p:cNvCxnSpPr>
          <p:nvPr/>
        </p:nvCxnSpPr>
        <p:spPr>
          <a:xfrm flipV="1">
            <a:off x="5358808" y="3368815"/>
            <a:ext cx="981456" cy="38708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ctor: Elbow 7">
            <a:extLst>
              <a:ext uri="{FF2B5EF4-FFF2-40B4-BE49-F238E27FC236}">
                <a16:creationId xmlns:a16="http://schemas.microsoft.com/office/drawing/2014/main" id="{185999AD-E2F5-DC1B-D401-9CA597E957AB}"/>
              </a:ext>
            </a:extLst>
          </p:cNvPr>
          <p:cNvCxnSpPr>
            <a:cxnSpLocks/>
            <a:endCxn id="3" idx="1"/>
          </p:cNvCxnSpPr>
          <p:nvPr/>
        </p:nvCxnSpPr>
        <p:spPr>
          <a:xfrm>
            <a:off x="5358808" y="3946404"/>
            <a:ext cx="981457" cy="34790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FC11F18-B4C2-9150-90B6-8DF4A0D65DC6}"/>
              </a:ext>
            </a:extLst>
          </p:cNvPr>
          <p:cNvSpPr txBox="1"/>
          <p:nvPr/>
        </p:nvSpPr>
        <p:spPr>
          <a:xfrm>
            <a:off x="331668" y="6459614"/>
            <a:ext cx="5218176" cy="307777"/>
          </a:xfrm>
          <a:prstGeom prst="rect">
            <a:avLst/>
          </a:prstGeom>
          <a:noFill/>
        </p:spPr>
        <p:txBody>
          <a:bodyPr wrap="square" rtlCol="0">
            <a:spAutoFit/>
          </a:bodyPr>
          <a:lstStyle/>
          <a:p>
            <a:pPr algn="ctr"/>
            <a:r>
              <a:rPr lang="en-001" sz="1400" dirty="0"/>
              <a:t>Promulgation of Maritime Safety Information (MSI)</a:t>
            </a:r>
          </a:p>
        </p:txBody>
      </p:sp>
      <p:sp>
        <p:nvSpPr>
          <p:cNvPr id="13" name="Shape 79">
            <a:extLst>
              <a:ext uri="{FF2B5EF4-FFF2-40B4-BE49-F238E27FC236}">
                <a16:creationId xmlns:a16="http://schemas.microsoft.com/office/drawing/2014/main" id="{CFCDF4E4-3028-16D1-7977-25E4EE8AF73D}"/>
              </a:ext>
            </a:extLst>
          </p:cNvPr>
          <p:cNvSpPr/>
          <p:nvPr/>
        </p:nvSpPr>
        <p:spPr>
          <a:xfrm>
            <a:off x="7770538" y="1383271"/>
            <a:ext cx="4360396" cy="5131535"/>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457200" indent="-457200">
              <a:spcAft>
                <a:spcPts val="600"/>
              </a:spcAft>
              <a:buFont typeface="Arial" panose="020B0604020202020204" pitchFamily="34" charset="0"/>
              <a:buChar char="•"/>
            </a:pPr>
            <a:r>
              <a:rPr lang="en-001" sz="2400" b="1" dirty="0">
                <a:latin typeface="Arial"/>
                <a:ea typeface="Verdana"/>
                <a:cs typeface="Arial"/>
              </a:rPr>
              <a:t>Iridium SafetyCast </a:t>
            </a:r>
            <a:r>
              <a:rPr lang="en-001" sz="2400" dirty="0">
                <a:latin typeface="Arial"/>
                <a:ea typeface="Verdana"/>
                <a:cs typeface="Arial"/>
              </a:rPr>
              <a:t>was reco</a:t>
            </a:r>
            <a:r>
              <a:rPr lang="en-US" sz="2400" dirty="0">
                <a:latin typeface="Arial"/>
                <a:ea typeface="Verdana"/>
                <a:cs typeface="Arial"/>
              </a:rPr>
              <a:t>g</a:t>
            </a:r>
            <a:r>
              <a:rPr lang="en-001" sz="2400" dirty="0">
                <a:latin typeface="Arial"/>
                <a:ea typeface="Verdana"/>
                <a:cs typeface="Arial"/>
              </a:rPr>
              <a:t>nized by IMO in 2018 as a second RMSS;</a:t>
            </a:r>
            <a:endParaRPr lang="en-US" sz="2400" dirty="0">
              <a:latin typeface="Arial"/>
              <a:ea typeface="Verdana"/>
              <a:cs typeface="Arial"/>
            </a:endParaRPr>
          </a:p>
          <a:p>
            <a:pPr marL="457200" indent="-457200">
              <a:spcAft>
                <a:spcPts val="600"/>
              </a:spcAft>
              <a:buFont typeface="Arial" panose="020B0604020202020204" pitchFamily="34" charset="0"/>
              <a:buChar char="•"/>
            </a:pPr>
            <a:endParaRPr lang="en-US" sz="2400" dirty="0">
              <a:latin typeface="Arial"/>
              <a:ea typeface="Verdana"/>
              <a:cs typeface="Arial"/>
            </a:endParaRPr>
          </a:p>
          <a:p>
            <a:pPr marL="457200" indent="-457200">
              <a:spcAft>
                <a:spcPts val="600"/>
              </a:spcAft>
              <a:buFont typeface="Arial" panose="020B0604020202020204" pitchFamily="34" charset="0"/>
              <a:buChar char="•"/>
            </a:pPr>
            <a:r>
              <a:rPr lang="en-US" sz="2400" dirty="0">
                <a:latin typeface="Arial"/>
                <a:ea typeface="Verdana"/>
                <a:cs typeface="Arial"/>
              </a:rPr>
              <a:t>M</a:t>
            </a:r>
            <a:r>
              <a:rPr lang="en-001" sz="2400" dirty="0">
                <a:latin typeface="Arial"/>
                <a:ea typeface="Verdana"/>
                <a:cs typeface="Arial"/>
              </a:rPr>
              <a:t>ultiple RMSSs enhance the </a:t>
            </a:r>
            <a:r>
              <a:rPr lang="en-001" sz="2400" b="1" dirty="0">
                <a:latin typeface="Arial"/>
                <a:ea typeface="Verdana"/>
                <a:cs typeface="Arial"/>
              </a:rPr>
              <a:t>global coverage (incl. polar) </a:t>
            </a:r>
            <a:r>
              <a:rPr lang="en-001" sz="2400" dirty="0">
                <a:latin typeface="Arial"/>
                <a:ea typeface="Verdana"/>
                <a:cs typeface="Arial"/>
              </a:rPr>
              <a:t>of transmission of metocean information;</a:t>
            </a:r>
          </a:p>
          <a:p>
            <a:pPr marL="457200" indent="-457200">
              <a:spcAft>
                <a:spcPts val="600"/>
              </a:spcAft>
              <a:buFont typeface="Arial" panose="020B0604020202020204" pitchFamily="34" charset="0"/>
              <a:buChar char="•"/>
            </a:pPr>
            <a:endParaRPr lang="en-001" sz="2400" dirty="0">
              <a:latin typeface="Arial"/>
              <a:ea typeface="Verdana"/>
              <a:cs typeface="Arial"/>
            </a:endParaRPr>
          </a:p>
          <a:p>
            <a:pPr marL="457200" indent="-457200">
              <a:spcAft>
                <a:spcPts val="600"/>
              </a:spcAft>
              <a:buFont typeface="Arial" panose="020B0604020202020204" pitchFamily="34" charset="0"/>
              <a:buChar char="•"/>
            </a:pPr>
            <a:r>
              <a:rPr lang="en-001" sz="2400" dirty="0">
                <a:latin typeface="Arial"/>
                <a:ea typeface="Verdana"/>
                <a:cs typeface="Arial"/>
              </a:rPr>
              <a:t>IMO welcomes more satellite service providers to support GMDSS</a:t>
            </a:r>
          </a:p>
          <a:p>
            <a:pPr marL="457200" indent="-457200">
              <a:spcAft>
                <a:spcPts val="600"/>
              </a:spcAft>
              <a:buFont typeface="Arial" panose="020B0604020202020204" pitchFamily="34" charset="0"/>
              <a:buChar char="•"/>
            </a:pPr>
            <a:endParaRPr lang="en-US" sz="2000" dirty="0">
              <a:latin typeface="Arial"/>
              <a:ea typeface="Verdana"/>
              <a:cs typeface="Arial"/>
            </a:endParaRPr>
          </a:p>
        </p:txBody>
      </p:sp>
    </p:spTree>
    <p:extLst>
      <p:ext uri="{BB962C8B-B14F-4D97-AF65-F5344CB8AC3E}">
        <p14:creationId xmlns:p14="http://schemas.microsoft.com/office/powerpoint/2010/main" val="180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1E5C2177-572B-E7CE-B505-F05D054C5ACC}"/>
              </a:ext>
            </a:extLst>
          </p:cNvPr>
          <p:cNvSpPr/>
          <p:nvPr/>
        </p:nvSpPr>
        <p:spPr>
          <a:xfrm>
            <a:off x="358457" y="278834"/>
            <a:ext cx="7273266"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001"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Background/justification</a:t>
            </a:r>
            <a:endParaRPr lang="en-US"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7" name="Shape 79">
            <a:extLst>
              <a:ext uri="{FF2B5EF4-FFF2-40B4-BE49-F238E27FC236}">
                <a16:creationId xmlns:a16="http://schemas.microsoft.com/office/drawing/2014/main" id="{8D551064-9F22-7476-1304-5B4E5368DCFB}"/>
              </a:ext>
            </a:extLst>
          </p:cNvPr>
          <p:cNvSpPr/>
          <p:nvPr/>
        </p:nvSpPr>
        <p:spPr>
          <a:xfrm>
            <a:off x="578265" y="1087969"/>
            <a:ext cx="10724234" cy="504753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457200" indent="-457200">
              <a:spcAft>
                <a:spcPts val="600"/>
              </a:spcAft>
              <a:buFont typeface="Arial" panose="020B0604020202020204" pitchFamily="34" charset="0"/>
              <a:buChar char="•"/>
            </a:pPr>
            <a:r>
              <a:rPr lang="en-001" sz="2800" b="1" dirty="0">
                <a:latin typeface="Arial"/>
                <a:ea typeface="Verdana"/>
                <a:cs typeface="Arial"/>
              </a:rPr>
              <a:t>Resolution 19 (Cg-XI) 1991 </a:t>
            </a:r>
            <a:r>
              <a:rPr lang="en-001" sz="2800" dirty="0">
                <a:latin typeface="Arial"/>
                <a:ea typeface="Verdana"/>
                <a:cs typeface="Arial"/>
              </a:rPr>
              <a:t>– The collection and dissemination of marine meteorological and oceanographic information using </a:t>
            </a:r>
            <a:r>
              <a:rPr lang="en-001" sz="2800" u="sng" dirty="0">
                <a:latin typeface="Arial"/>
                <a:ea typeface="Verdana"/>
                <a:cs typeface="Arial"/>
              </a:rPr>
              <a:t>only one RMSS</a:t>
            </a:r>
            <a:r>
              <a:rPr lang="en-001" sz="2800" dirty="0">
                <a:latin typeface="Arial"/>
                <a:ea typeface="Verdana"/>
                <a:cs typeface="Arial"/>
              </a:rPr>
              <a:t> (INMARSAT) – is </a:t>
            </a:r>
            <a:r>
              <a:rPr lang="en-001" sz="2800" b="1" u="sng" dirty="0">
                <a:latin typeface="Arial"/>
                <a:ea typeface="Verdana"/>
                <a:cs typeface="Arial"/>
              </a:rPr>
              <a:t>outdated</a:t>
            </a:r>
            <a:r>
              <a:rPr lang="en-001" sz="2800" b="1" dirty="0">
                <a:latin typeface="Arial"/>
                <a:ea typeface="Verdana"/>
                <a:cs typeface="Arial"/>
              </a:rPr>
              <a:t>;</a:t>
            </a:r>
            <a:r>
              <a:rPr lang="en-001" sz="2800" dirty="0">
                <a:latin typeface="Arial"/>
                <a:ea typeface="Verdana"/>
                <a:cs typeface="Arial"/>
              </a:rPr>
              <a:t> </a:t>
            </a:r>
            <a:endParaRPr lang="en-US" dirty="0"/>
          </a:p>
          <a:p>
            <a:pPr marL="457200" indent="-457200">
              <a:spcAft>
                <a:spcPts val="600"/>
              </a:spcAft>
              <a:buFont typeface="Arial" panose="020B0604020202020204" pitchFamily="34" charset="0"/>
              <a:buChar char="•"/>
            </a:pPr>
            <a:endParaRPr lang="en-001" sz="2800" dirty="0">
              <a:latin typeface="Arial"/>
              <a:ea typeface="Verdana"/>
              <a:cs typeface="Arial"/>
            </a:endParaRPr>
          </a:p>
          <a:p>
            <a:pPr marL="457200" indent="-457200">
              <a:spcAft>
                <a:spcPts val="600"/>
              </a:spcAft>
              <a:buFont typeface="Arial" panose="020B0604020202020204" pitchFamily="34" charset="0"/>
              <a:buChar char="•"/>
            </a:pPr>
            <a:r>
              <a:rPr lang="en-001" sz="2800" dirty="0">
                <a:latin typeface="Arial"/>
                <a:ea typeface="Verdana"/>
                <a:cs typeface="Arial"/>
              </a:rPr>
              <a:t>SC-MMO </a:t>
            </a:r>
            <a:r>
              <a:rPr lang="en-001" sz="2800" u="sng" dirty="0">
                <a:latin typeface="Arial"/>
                <a:ea typeface="Verdana"/>
                <a:cs typeface="Arial"/>
              </a:rPr>
              <a:t>proposes </a:t>
            </a:r>
            <a:r>
              <a:rPr lang="en-001" sz="2800" b="1" u="sng" dirty="0">
                <a:latin typeface="Arial"/>
                <a:ea typeface="Verdana"/>
                <a:cs typeface="Arial"/>
              </a:rPr>
              <a:t>an updated statement</a:t>
            </a:r>
            <a:r>
              <a:rPr lang="en-001" sz="2800" b="1" dirty="0">
                <a:latin typeface="Arial"/>
                <a:ea typeface="Verdana"/>
                <a:cs typeface="Arial"/>
              </a:rPr>
              <a:t> </a:t>
            </a:r>
            <a:r>
              <a:rPr lang="en-001" sz="2800" dirty="0">
                <a:latin typeface="Arial"/>
                <a:ea typeface="Verdana"/>
                <a:cs typeface="Arial"/>
              </a:rPr>
              <a:t>to reflect the current operational environment, </a:t>
            </a:r>
            <a:r>
              <a:rPr lang="en-001" sz="2800" b="1" u="sng" dirty="0">
                <a:latin typeface="Arial"/>
                <a:ea typeface="Verdana"/>
                <a:cs typeface="Arial"/>
              </a:rPr>
              <a:t>of more than one RMSS</a:t>
            </a:r>
            <a:r>
              <a:rPr lang="en-001" sz="2800" dirty="0">
                <a:latin typeface="Arial"/>
                <a:ea typeface="Verdana"/>
                <a:cs typeface="Arial"/>
              </a:rPr>
              <a:t>, resulting from the modernization of Global Maritime Distress and Safety System(GMDSS) and the WMO unified data policy;</a:t>
            </a:r>
          </a:p>
          <a:p>
            <a:pPr marL="457200" indent="-457200">
              <a:spcAft>
                <a:spcPts val="600"/>
              </a:spcAft>
              <a:buFont typeface="Arial" panose="020B0604020202020204" pitchFamily="34" charset="0"/>
              <a:buChar char="•"/>
            </a:pPr>
            <a:endParaRPr lang="en-001" sz="2800" dirty="0">
              <a:latin typeface="Arial"/>
              <a:ea typeface="Verdana"/>
              <a:cs typeface="Arial"/>
            </a:endParaRPr>
          </a:p>
          <a:p>
            <a:pPr marL="457200" indent="-457200">
              <a:spcAft>
                <a:spcPts val="600"/>
              </a:spcAft>
              <a:buFont typeface="Arial" panose="020B0604020202020204" pitchFamily="34" charset="0"/>
              <a:buChar char="•"/>
            </a:pPr>
            <a:r>
              <a:rPr lang="en-001" sz="2800" dirty="0">
                <a:latin typeface="Arial"/>
                <a:ea typeface="Verdana"/>
                <a:cs typeface="Arial"/>
              </a:rPr>
              <a:t>INFCOM MG concurs with the proposed recommendation (their interest is in the data collection perspective);</a:t>
            </a:r>
            <a:endParaRPr lang="en-US" sz="2800" dirty="0">
              <a:latin typeface="Arial"/>
              <a:ea typeface="Verdana"/>
              <a:cs typeface="Arial"/>
            </a:endParaRPr>
          </a:p>
        </p:txBody>
      </p:sp>
    </p:spTree>
    <p:extLst>
      <p:ext uri="{BB962C8B-B14F-4D97-AF65-F5344CB8AC3E}">
        <p14:creationId xmlns:p14="http://schemas.microsoft.com/office/powerpoint/2010/main" val="346549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7D944160-C58B-9D48-B206-468EEB77F546}"/>
              </a:ext>
            </a:extLst>
          </p:cNvPr>
          <p:cNvSpPr/>
          <p:nvPr/>
        </p:nvSpPr>
        <p:spPr>
          <a:xfrm>
            <a:off x="358457" y="278834"/>
            <a:ext cx="11037676"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001"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Recommendation (1/2) - urges</a:t>
            </a:r>
            <a:endParaRPr lang="en-US"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7" name="Shape 79">
            <a:extLst>
              <a:ext uri="{FF2B5EF4-FFF2-40B4-BE49-F238E27FC236}">
                <a16:creationId xmlns:a16="http://schemas.microsoft.com/office/drawing/2014/main" id="{21EF5C13-6041-2049-B6D7-7E1D41D4084C}"/>
              </a:ext>
            </a:extLst>
          </p:cNvPr>
          <p:cNvSpPr/>
          <p:nvPr/>
        </p:nvSpPr>
        <p:spPr>
          <a:xfrm>
            <a:off x="358457" y="854522"/>
            <a:ext cx="10724234" cy="572464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l">
              <a:spcBef>
                <a:spcPts val="1200"/>
              </a:spcBef>
              <a:spcAft>
                <a:spcPts val="0"/>
              </a:spcAft>
              <a:tabLst>
                <a:tab pos="525145" algn="l"/>
              </a:tabLst>
            </a:pPr>
            <a:r>
              <a:rPr lang="en-001" sz="2400" b="1" kern="1000" dirty="0">
                <a:solidFill>
                  <a:srgbClr val="005A9C"/>
                </a:solidFill>
                <a:latin typeface="Arial" panose="020B0604020202020204" pitchFamily="34" charset="0"/>
                <a:ea typeface="Verdana" panose="020B0604030504040204" pitchFamily="34" charset="0"/>
                <a:cs typeface="Arial" panose="020B0604020202020204" pitchFamily="34" charset="0"/>
              </a:rPr>
              <a:t>Services Part</a:t>
            </a:r>
          </a:p>
          <a:p>
            <a:pPr marL="285750" indent="-285750" algn="l">
              <a:spcBef>
                <a:spcPts val="1200"/>
              </a:spcBef>
              <a:spcAft>
                <a:spcPts val="0"/>
              </a:spcAft>
              <a:buFont typeface="Arial" panose="020B0604020202020204" pitchFamily="34" charset="0"/>
              <a:buChar char="•"/>
              <a:tabLst>
                <a:tab pos="525145" algn="l"/>
              </a:tabLst>
            </a:pPr>
            <a:r>
              <a:rPr lang="en-GB" sz="1600" dirty="0">
                <a:effectLst/>
                <a:latin typeface="Verdana" panose="020B0604030504040204" pitchFamily="34" charset="0"/>
                <a:ea typeface="Times New Roman" panose="02020603050405020304" pitchFamily="18" charset="0"/>
                <a:cs typeface="Arial" panose="020B0604020202020204" pitchFamily="34" charset="0"/>
              </a:rPr>
              <a:t>(1)</a:t>
            </a:r>
            <a:r>
              <a:rPr lang="en-GB" sz="1600" dirty="0">
                <a:effectLst/>
                <a:latin typeface="Verdana" panose="020B0604030504040204" pitchFamily="34" charset="0"/>
                <a:ea typeface="Arial" panose="020B0604020202020204" pitchFamily="34" charset="0"/>
                <a:cs typeface="Arial" panose="020B0604020202020204" pitchFamily="34" charset="0"/>
              </a:rPr>
              <a:t>	</a:t>
            </a:r>
            <a:r>
              <a:rPr lang="en-GB" sz="1600" dirty="0">
                <a:effectLst/>
                <a:latin typeface="Verdana" panose="020B0604030504040204" pitchFamily="34" charset="0"/>
                <a:ea typeface="Times New Roman" panose="02020603050405020304" pitchFamily="18" charset="0"/>
                <a:cs typeface="Arial" panose="020B0604020202020204" pitchFamily="34" charset="0"/>
              </a:rPr>
              <a:t>Members with responsibilities or requirements for the provision of meteorological warnings and forecasts for the safety of life and property at sea to study carefully the facilities offered by all IMO RMSS providers for the broadcast of MSI to shipping and to report their experiences in this regard to SERCOM, including any problems which might be encountered, for the benefit of other Members;</a:t>
            </a:r>
            <a:endParaRPr lang="en-001" sz="1600" dirty="0">
              <a:effectLst/>
              <a:latin typeface="Verdana" panose="020B0604030504040204" pitchFamily="34" charset="0"/>
              <a:ea typeface="Arial" panose="020B0604020202020204" pitchFamily="34" charset="0"/>
              <a:cs typeface="Arial" panose="020B0604020202020204" pitchFamily="34" charset="0"/>
            </a:endParaRPr>
          </a:p>
          <a:p>
            <a:pPr marL="285750" indent="-285750" algn="l">
              <a:spcBef>
                <a:spcPts val="1200"/>
              </a:spcBef>
              <a:spcAft>
                <a:spcPts val="0"/>
              </a:spcAft>
              <a:buFont typeface="Arial" panose="020B0604020202020204" pitchFamily="34" charset="0"/>
              <a:buChar char="•"/>
              <a:tabLst>
                <a:tab pos="525145" algn="l"/>
              </a:tabLst>
            </a:pPr>
            <a:r>
              <a:rPr lang="en-GB" sz="1600" dirty="0">
                <a:effectLst/>
                <a:latin typeface="Verdana" panose="020B0604030504040204" pitchFamily="34" charset="0"/>
                <a:ea typeface="Times New Roman" panose="02020603050405020304" pitchFamily="18" charset="0"/>
                <a:cs typeface="Arial" panose="020B0604020202020204" pitchFamily="34" charset="0"/>
              </a:rPr>
              <a:t>(2)</a:t>
            </a:r>
            <a:r>
              <a:rPr lang="en-GB" sz="1600" dirty="0">
                <a:effectLst/>
                <a:latin typeface="Verdana" panose="020B0604030504040204" pitchFamily="34" charset="0"/>
                <a:ea typeface="Arial" panose="020B0604020202020204" pitchFamily="34" charset="0"/>
                <a:cs typeface="Arial" panose="020B0604020202020204" pitchFamily="34" charset="0"/>
              </a:rPr>
              <a:t>	T</a:t>
            </a:r>
            <a:r>
              <a:rPr lang="en-GB" sz="1600" dirty="0">
                <a:effectLst/>
                <a:latin typeface="Verdana" panose="020B0604030504040204" pitchFamily="34" charset="0"/>
                <a:ea typeface="Times New Roman" panose="02020603050405020304" pitchFamily="18" charset="0"/>
                <a:cs typeface="Arial" panose="020B0604020202020204" pitchFamily="34" charset="0"/>
              </a:rPr>
              <a:t>hose Members certified to access the EGC RMSS to maximize the benefits to improve early warnings at sea by using all IMO recognized providers;</a:t>
            </a:r>
            <a:endParaRPr lang="en-001" sz="1600" dirty="0">
              <a:effectLst/>
              <a:latin typeface="Verdana" panose="020B0604030504040204" pitchFamily="34" charset="0"/>
              <a:ea typeface="Times New Roman" panose="02020603050405020304" pitchFamily="18" charset="0"/>
              <a:cs typeface="Arial" panose="020B0604020202020204" pitchFamily="34" charset="0"/>
            </a:endParaRPr>
          </a:p>
          <a:p>
            <a:pPr>
              <a:spcBef>
                <a:spcPts val="1200"/>
              </a:spcBef>
              <a:tabLst>
                <a:tab pos="525145" algn="l"/>
              </a:tabLst>
            </a:pPr>
            <a:r>
              <a:rPr lang="en-001" sz="2400" b="1" kern="1000" dirty="0">
                <a:solidFill>
                  <a:srgbClr val="005A9C"/>
                </a:solidFill>
                <a:latin typeface="Arial" panose="020B0604020202020204" pitchFamily="34" charset="0"/>
                <a:ea typeface="Verdana" panose="020B0604030504040204" pitchFamily="34" charset="0"/>
                <a:cs typeface="Arial" panose="020B0604020202020204" pitchFamily="34" charset="0"/>
              </a:rPr>
              <a:t>Observation Part</a:t>
            </a:r>
            <a:endParaRPr lang="en-001" sz="1600" dirty="0">
              <a:effectLst/>
              <a:latin typeface="Verdana" panose="020B0604030504040204" pitchFamily="34" charset="0"/>
              <a:ea typeface="Arial" panose="020B0604020202020204" pitchFamily="34" charset="0"/>
              <a:cs typeface="Arial" panose="020B0604020202020204" pitchFamily="34" charset="0"/>
            </a:endParaRPr>
          </a:p>
          <a:p>
            <a:pPr marL="285750" indent="-285750" algn="l">
              <a:spcBef>
                <a:spcPts val="1200"/>
              </a:spcBef>
              <a:spcAft>
                <a:spcPts val="0"/>
              </a:spcAft>
              <a:buFont typeface="Arial" panose="020B0604020202020204" pitchFamily="34" charset="0"/>
              <a:buChar char="•"/>
              <a:tabLst>
                <a:tab pos="525145" algn="l"/>
              </a:tabLst>
            </a:pPr>
            <a:r>
              <a:rPr lang="en-GB" sz="1600" dirty="0">
                <a:effectLst/>
                <a:latin typeface="Verdana" panose="020B0604030504040204" pitchFamily="34" charset="0"/>
                <a:ea typeface="Times New Roman" panose="02020603050405020304" pitchFamily="18" charset="0"/>
                <a:cs typeface="Arial" panose="020B0604020202020204" pitchFamily="34" charset="0"/>
              </a:rPr>
              <a:t>(3)</a:t>
            </a:r>
            <a:r>
              <a:rPr lang="en-GB" sz="1600" dirty="0">
                <a:effectLst/>
                <a:latin typeface="Verdana" panose="020B0604030504040204" pitchFamily="34" charset="0"/>
                <a:ea typeface="Arial" panose="020B0604020202020204" pitchFamily="34" charset="0"/>
                <a:cs typeface="Arial" panose="020B0604020202020204" pitchFamily="34" charset="0"/>
              </a:rPr>
              <a:t>	</a:t>
            </a:r>
            <a:r>
              <a:rPr lang="en-GB" sz="1600" dirty="0">
                <a:effectLst/>
                <a:latin typeface="Verdana" panose="020B0604030504040204" pitchFamily="34" charset="0"/>
                <a:ea typeface="Times New Roman" panose="02020603050405020304" pitchFamily="18" charset="0"/>
                <a:cs typeface="Arial" panose="020B0604020202020204" pitchFamily="34" charset="0"/>
              </a:rPr>
              <a:t>Those Members operating Land Earth Stations (LES) to continue to accept ships' weather and oceanographic reports transmitted through their LES, free of charge to ships using the special access code 41 short code dialling procedure until this protocol has been retired officially;</a:t>
            </a:r>
            <a:endParaRPr lang="en-001" sz="1600" dirty="0">
              <a:effectLst/>
              <a:latin typeface="Verdana" panose="020B0604030504040204" pitchFamily="34" charset="0"/>
              <a:ea typeface="Arial" panose="020B0604020202020204" pitchFamily="34" charset="0"/>
              <a:cs typeface="Arial" panose="020B0604020202020204" pitchFamily="34" charset="0"/>
            </a:endParaRPr>
          </a:p>
          <a:p>
            <a:pPr marL="285750" indent="-285750" algn="l">
              <a:spcBef>
                <a:spcPts val="1200"/>
              </a:spcBef>
              <a:spcAft>
                <a:spcPts val="0"/>
              </a:spcAft>
              <a:buFont typeface="Arial" panose="020B0604020202020204" pitchFamily="34" charset="0"/>
              <a:buChar char="•"/>
              <a:tabLst>
                <a:tab pos="525145" algn="l"/>
              </a:tabLst>
            </a:pPr>
            <a:r>
              <a:rPr lang="en-GB" sz="1600" dirty="0">
                <a:effectLst/>
                <a:latin typeface="Verdana" panose="020B0604030504040204" pitchFamily="34" charset="0"/>
                <a:ea typeface="Times New Roman" panose="02020603050405020304" pitchFamily="18" charset="0"/>
                <a:cs typeface="Arial" panose="020B0604020202020204" pitchFamily="34" charset="0"/>
              </a:rPr>
              <a:t>(4)</a:t>
            </a:r>
            <a:r>
              <a:rPr lang="en-GB" sz="1600" dirty="0">
                <a:effectLst/>
                <a:latin typeface="Verdana" panose="020B0604030504040204" pitchFamily="34" charset="0"/>
                <a:ea typeface="Arial" panose="020B0604020202020204" pitchFamily="34" charset="0"/>
                <a:cs typeface="Arial" panose="020B0604020202020204" pitchFamily="34" charset="0"/>
              </a:rPr>
              <a:t>	</a:t>
            </a:r>
            <a:r>
              <a:rPr lang="en-GB" sz="1600" dirty="0">
                <a:effectLst/>
                <a:latin typeface="Verdana" panose="020B0604030504040204" pitchFamily="34" charset="0"/>
                <a:ea typeface="Times New Roman" panose="02020603050405020304" pitchFamily="18" charset="0"/>
                <a:cs typeface="Arial" panose="020B0604020202020204" pitchFamily="34" charset="0"/>
              </a:rPr>
              <a:t>Those Members in regions where the expanded coverage of RMSS has produced recognized changes in patterns of data collection and distribution of ship’s weather reports and other observations, to develop interregional, regional, subregional or bilateral agreements for sharing information, as appropriate;</a:t>
            </a:r>
            <a:endParaRPr lang="en-001" sz="1600" dirty="0">
              <a:effectLst/>
              <a:latin typeface="Verdana" panose="020B0604030504040204" pitchFamily="34" charset="0"/>
              <a:ea typeface="Arial" panose="020B0604020202020204" pitchFamily="34" charset="0"/>
              <a:cs typeface="Arial" panose="020B0604020202020204" pitchFamily="34" charset="0"/>
            </a:endParaRPr>
          </a:p>
          <a:p>
            <a:pPr marL="285750" indent="-285750" algn="l">
              <a:spcBef>
                <a:spcPts val="1200"/>
              </a:spcBef>
              <a:spcAft>
                <a:spcPts val="0"/>
              </a:spcAft>
              <a:buFont typeface="Arial" panose="020B0604020202020204" pitchFamily="34" charset="0"/>
              <a:buChar char="•"/>
              <a:tabLst>
                <a:tab pos="525145" algn="l"/>
              </a:tabLst>
            </a:pPr>
            <a:r>
              <a:rPr lang="en-GB" sz="1600" dirty="0">
                <a:effectLst/>
                <a:latin typeface="Verdana" panose="020B0604030504040204" pitchFamily="34" charset="0"/>
                <a:ea typeface="Times New Roman" panose="02020603050405020304" pitchFamily="18" charset="0"/>
                <a:cs typeface="Arial" panose="020B0604020202020204" pitchFamily="34" charset="0"/>
              </a:rPr>
              <a:t>(5)</a:t>
            </a:r>
            <a:r>
              <a:rPr lang="en-GB" sz="1600" dirty="0">
                <a:effectLst/>
                <a:latin typeface="Verdana" panose="020B0604030504040204" pitchFamily="34" charset="0"/>
                <a:ea typeface="Arial" panose="020B0604020202020204" pitchFamily="34" charset="0"/>
                <a:cs typeface="Arial" panose="020B0604020202020204" pitchFamily="34" charset="0"/>
              </a:rPr>
              <a:t>	</a:t>
            </a:r>
            <a:r>
              <a:rPr lang="en-GB" sz="1600" dirty="0">
                <a:effectLst/>
                <a:latin typeface="Verdana" panose="020B0604030504040204" pitchFamily="34" charset="0"/>
                <a:ea typeface="Times New Roman" panose="02020603050405020304" pitchFamily="18" charset="0"/>
                <a:cs typeface="Arial" panose="020B0604020202020204" pitchFamily="34" charset="0"/>
              </a:rPr>
              <a:t>All Members concerned to make every effort to ensure the timely redistribution of reports collected through IMO RMSS to countries in the areas of the geographical origins of those reports;</a:t>
            </a:r>
            <a:endParaRPr lang="en-US" sz="2400" b="1" dirty="0">
              <a:latin typeface="Arial"/>
              <a:ea typeface="Verdana"/>
              <a:cs typeface="Arial"/>
            </a:endParaRPr>
          </a:p>
          <a:p>
            <a:endParaRPr lang="en-US" sz="2400" b="1" dirty="0">
              <a:solidFill>
                <a:srgbClr val="005BAA"/>
              </a:solidFill>
              <a:latin typeface="Arial"/>
              <a:ea typeface="Verdana"/>
              <a:cs typeface="Arial"/>
            </a:endParaRPr>
          </a:p>
        </p:txBody>
      </p:sp>
    </p:spTree>
    <p:extLst>
      <p:ext uri="{BB962C8B-B14F-4D97-AF65-F5344CB8AC3E}">
        <p14:creationId xmlns:p14="http://schemas.microsoft.com/office/powerpoint/2010/main" val="384546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7D944160-C58B-9D48-B206-468EEB77F546}"/>
              </a:ext>
            </a:extLst>
          </p:cNvPr>
          <p:cNvSpPr/>
          <p:nvPr/>
        </p:nvSpPr>
        <p:spPr>
          <a:xfrm>
            <a:off x="358457" y="278834"/>
            <a:ext cx="11037676"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001"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Recommendation (2/2) - Requests</a:t>
            </a:r>
            <a:endParaRPr lang="en-US"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7" name="Shape 79">
            <a:extLst>
              <a:ext uri="{FF2B5EF4-FFF2-40B4-BE49-F238E27FC236}">
                <a16:creationId xmlns:a16="http://schemas.microsoft.com/office/drawing/2014/main" id="{21EF5C13-6041-2049-B6D7-7E1D41D4084C}"/>
              </a:ext>
            </a:extLst>
          </p:cNvPr>
          <p:cNvSpPr/>
          <p:nvPr/>
        </p:nvSpPr>
        <p:spPr>
          <a:xfrm>
            <a:off x="515178" y="1077180"/>
            <a:ext cx="10724234" cy="5324535"/>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285750" indent="-285750">
              <a:spcBef>
                <a:spcPts val="1200"/>
              </a:spcBef>
              <a:buFont typeface="Arial" panose="020B0604020202020204" pitchFamily="34" charset="0"/>
              <a:buChar char="•"/>
              <a:tabLst>
                <a:tab pos="525145" algn="l"/>
              </a:tabLst>
            </a:pPr>
            <a:r>
              <a:rPr lang="en-GB" sz="2800" dirty="0">
                <a:latin typeface="Verdana"/>
                <a:ea typeface="Verdana"/>
                <a:cs typeface="Arial"/>
              </a:rPr>
              <a:t>the </a:t>
            </a:r>
            <a:r>
              <a:rPr lang="en-GB" sz="2800" b="1" dirty="0">
                <a:latin typeface="Verdana"/>
                <a:ea typeface="Verdana"/>
                <a:cs typeface="Arial"/>
              </a:rPr>
              <a:t>president of SERCOM </a:t>
            </a:r>
            <a:r>
              <a:rPr lang="en-GB" sz="2800" dirty="0">
                <a:latin typeface="Verdana"/>
                <a:ea typeface="Verdana"/>
                <a:cs typeface="Arial"/>
              </a:rPr>
              <a:t>supported by president of INFCOM to continue providing advice on technical</a:t>
            </a:r>
            <a:r>
              <a:rPr lang="en-001" sz="2800" dirty="0">
                <a:latin typeface="Verdana"/>
                <a:ea typeface="Verdana"/>
                <a:cs typeface="Arial"/>
              </a:rPr>
              <a:t> and </a:t>
            </a:r>
            <a:r>
              <a:rPr lang="en-GB" sz="2800" dirty="0">
                <a:latin typeface="Verdana"/>
                <a:ea typeface="Verdana"/>
                <a:cs typeface="Arial"/>
              </a:rPr>
              <a:t>administrative questions which may arise in the expanded global use of the IMO RMSS;</a:t>
            </a:r>
            <a:endParaRPr lang="en-001" sz="2800" dirty="0">
              <a:latin typeface="Verdana"/>
              <a:ea typeface="Verdana"/>
              <a:cs typeface="Arial"/>
            </a:endParaRPr>
          </a:p>
          <a:p>
            <a:pPr marL="285750" indent="-285750">
              <a:spcBef>
                <a:spcPts val="1200"/>
              </a:spcBef>
              <a:buFont typeface="Arial" panose="020B0604020202020204" pitchFamily="34" charset="0"/>
              <a:buChar char="•"/>
              <a:tabLst>
                <a:tab pos="525145" algn="l"/>
              </a:tabLst>
            </a:pPr>
            <a:r>
              <a:rPr lang="en-GB" sz="2800" dirty="0">
                <a:latin typeface="Verdana"/>
                <a:ea typeface="Verdana"/>
                <a:cs typeface="Arial"/>
              </a:rPr>
              <a:t>the </a:t>
            </a:r>
            <a:r>
              <a:rPr lang="en-GB" sz="2800" b="1" dirty="0">
                <a:latin typeface="Verdana"/>
                <a:ea typeface="Verdana"/>
                <a:cs typeface="Arial"/>
              </a:rPr>
              <a:t>Secretary-General</a:t>
            </a:r>
            <a:r>
              <a:rPr lang="en-GB" sz="2800" dirty="0">
                <a:latin typeface="Verdana"/>
                <a:ea typeface="Verdana"/>
                <a:cs typeface="Arial"/>
              </a:rPr>
              <a:t> to continue consultations with the IMO Enhanced Group Call (EGC) Coordinating Panel on the use of the IMO RMSS for the dissemination of MSI to shipping and the collection of ships' marine meteorological and oceanographic reports, and to keep Members closely informed of any significant new developments in this regard, including the availability of alternative free of charge transmission methods.</a:t>
            </a:r>
            <a:endParaRPr lang="en-001" sz="2800" dirty="0">
              <a:latin typeface="Verdana"/>
              <a:ea typeface="Verdana"/>
              <a:cs typeface="Arial"/>
            </a:endParaRPr>
          </a:p>
        </p:txBody>
      </p:sp>
    </p:spTree>
    <p:extLst>
      <p:ext uri="{BB962C8B-B14F-4D97-AF65-F5344CB8AC3E}">
        <p14:creationId xmlns:p14="http://schemas.microsoft.com/office/powerpoint/2010/main" val="243464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B1E1EC-BBFA-43BF-84E4-6F926B8BB30B}"/>
</file>

<file path=customXml/itemProps2.xml><?xml version="1.0" encoding="utf-8"?>
<ds:datastoreItem xmlns:ds="http://schemas.openxmlformats.org/officeDocument/2006/customXml" ds:itemID="{ED394B00-E6FF-47CC-9F39-37B55E21E3A7}"/>
</file>

<file path=customXml/itemProps3.xml><?xml version="1.0" encoding="utf-8"?>
<ds:datastoreItem xmlns:ds="http://schemas.openxmlformats.org/officeDocument/2006/customXml" ds:itemID="{A7634F27-51FD-4D4D-8E0D-054C8EB33090}"/>
</file>

<file path=docProps/app.xml><?xml version="1.0" encoding="utf-8"?>
<Properties xmlns="http://schemas.openxmlformats.org/officeDocument/2006/extended-properties" xmlns:vt="http://schemas.openxmlformats.org/officeDocument/2006/docPropsVTypes">
  <TotalTime>4595</TotalTime>
  <Words>565</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Cristina Levinski</cp:lastModifiedBy>
  <cp:revision>53</cp:revision>
  <dcterms:created xsi:type="dcterms:W3CDTF">2024-01-11T14:19:20Z</dcterms:created>
  <dcterms:modified xsi:type="dcterms:W3CDTF">2024-02-19T16:15:36Z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