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82" r:id="rId3"/>
    <p:sldId id="288" r:id="rId4"/>
    <p:sldId id="283" r:id="rId5"/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5022B4-212D-4FC8-BE11-D579FCBC9749}" name="Sarah Grimes" initials="SG" userId="S::sgrimes@wmo.int::dd3bbae2-2cc1-4852-8d22-14b152c00a7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5E0B4"/>
    <a:srgbClr val="9966FF"/>
    <a:srgbClr val="CC66FF"/>
    <a:srgbClr val="FFCCFF"/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832BC-2A81-5F0E-E026-F141034B7EA7}" v="11" dt="2024-02-15T15:42:55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chao Wang" userId="f00a359e-058c-421a-b71f-d388dafdf77b" providerId="ADAL" clId="{7F0AF0CB-C890-4642-B363-159C1A93A296}"/>
    <pc:docChg chg="undo custSel addSld delSld modSld">
      <pc:chgData name="Zhichao Wang" userId="f00a359e-058c-421a-b71f-d388dafdf77b" providerId="ADAL" clId="{7F0AF0CB-C890-4642-B363-159C1A93A296}" dt="2024-01-26T09:19:28.474" v="1770" actId="113"/>
      <pc:docMkLst>
        <pc:docMk/>
      </pc:docMkLst>
      <pc:sldChg chg="modSp mod">
        <pc:chgData name="Zhichao Wang" userId="f00a359e-058c-421a-b71f-d388dafdf77b" providerId="ADAL" clId="{7F0AF0CB-C890-4642-B363-159C1A93A296}" dt="2024-01-23T15:57:48.223" v="92" actId="20577"/>
        <pc:sldMkLst>
          <pc:docMk/>
          <pc:sldMk cId="2102021547" sldId="278"/>
        </pc:sldMkLst>
        <pc:spChg chg="mod">
          <ac:chgData name="Zhichao Wang" userId="f00a359e-058c-421a-b71f-d388dafdf77b" providerId="ADAL" clId="{7F0AF0CB-C890-4642-B363-159C1A93A296}" dt="2024-01-23T15:57:48.223" v="92" actId="20577"/>
          <ac:spMkLst>
            <pc:docMk/>
            <pc:sldMk cId="2102021547" sldId="278"/>
            <ac:spMk id="5" creationId="{09DABE98-0BBB-BC8C-CDAE-C2AFF3268DAE}"/>
          </ac:spMkLst>
        </pc:spChg>
      </pc:sldChg>
      <pc:sldChg chg="modSp mod">
        <pc:chgData name="Zhichao Wang" userId="f00a359e-058c-421a-b71f-d388dafdf77b" providerId="ADAL" clId="{7F0AF0CB-C890-4642-B363-159C1A93A296}" dt="2024-01-25T16:16:04.328" v="1724" actId="1076"/>
        <pc:sldMkLst>
          <pc:docMk/>
          <pc:sldMk cId="1457567236" sldId="282"/>
        </pc:sldMkLst>
        <pc:spChg chg="mod">
          <ac:chgData name="Zhichao Wang" userId="f00a359e-058c-421a-b71f-d388dafdf77b" providerId="ADAL" clId="{7F0AF0CB-C890-4642-B363-159C1A93A296}" dt="2024-01-23T16:00:48.438" v="113" actId="20577"/>
          <ac:spMkLst>
            <pc:docMk/>
            <pc:sldMk cId="1457567236" sldId="282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5T16:16:04.328" v="1724" actId="1076"/>
          <ac:spMkLst>
            <pc:docMk/>
            <pc:sldMk cId="1457567236" sldId="282"/>
            <ac:spMk id="7" creationId="{21EF5C13-6041-2049-B6D7-7E1D41D4084C}"/>
          </ac:spMkLst>
        </pc:spChg>
      </pc:sldChg>
      <pc:sldChg chg="modSp mod">
        <pc:chgData name="Zhichao Wang" userId="f00a359e-058c-421a-b71f-d388dafdf77b" providerId="ADAL" clId="{7F0AF0CB-C890-4642-B363-159C1A93A296}" dt="2024-01-26T09:19:28.474" v="1770" actId="113"/>
        <pc:sldMkLst>
          <pc:docMk/>
          <pc:sldMk cId="3845461940" sldId="283"/>
        </pc:sldMkLst>
        <pc:spChg chg="mod">
          <ac:chgData name="Zhichao Wang" userId="f00a359e-058c-421a-b71f-d388dafdf77b" providerId="ADAL" clId="{7F0AF0CB-C890-4642-B363-159C1A93A296}" dt="2024-01-23T15:58:56.944" v="107" actId="20577"/>
          <ac:spMkLst>
            <pc:docMk/>
            <pc:sldMk cId="3845461940" sldId="283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6T09:19:28.474" v="1770" actId="113"/>
          <ac:spMkLst>
            <pc:docMk/>
            <pc:sldMk cId="3845461940" sldId="283"/>
            <ac:spMk id="7" creationId="{21EF5C13-6041-2049-B6D7-7E1D41D4084C}"/>
          </ac:spMkLst>
        </pc:spChg>
      </pc:sldChg>
      <pc:sldChg chg="del">
        <pc:chgData name="Zhichao Wang" userId="f00a359e-058c-421a-b71f-d388dafdf77b" providerId="ADAL" clId="{7F0AF0CB-C890-4642-B363-159C1A93A296}" dt="2024-01-23T16:00:36.948" v="112" actId="47"/>
        <pc:sldMkLst>
          <pc:docMk/>
          <pc:sldMk cId="243464701" sldId="284"/>
        </pc:sldMkLst>
      </pc:sldChg>
      <pc:sldChg chg="modSp add del mod setBg">
        <pc:chgData name="Zhichao Wang" userId="f00a359e-058c-421a-b71f-d388dafdf77b" providerId="ADAL" clId="{7F0AF0CB-C890-4642-B363-159C1A93A296}" dt="2024-01-24T13:13:46.965" v="1354" actId="47"/>
        <pc:sldMkLst>
          <pc:docMk/>
          <pc:sldMk cId="1698581469" sldId="284"/>
        </pc:sldMkLst>
        <pc:spChg chg="mod">
          <ac:chgData name="Zhichao Wang" userId="f00a359e-058c-421a-b71f-d388dafdf77b" providerId="ADAL" clId="{7F0AF0CB-C890-4642-B363-159C1A93A296}" dt="2024-01-23T16:02:49.558" v="200" actId="14100"/>
          <ac:spMkLst>
            <pc:docMk/>
            <pc:sldMk cId="1698581469" sldId="284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3T16:02:52.096" v="201" actId="1076"/>
          <ac:spMkLst>
            <pc:docMk/>
            <pc:sldMk cId="1698581469" sldId="284"/>
            <ac:spMk id="7" creationId="{21EF5C13-6041-2049-B6D7-7E1D41D4084C}"/>
          </ac:spMkLst>
        </pc:spChg>
      </pc:sldChg>
      <pc:sldChg chg="new del">
        <pc:chgData name="Zhichao Wang" userId="f00a359e-058c-421a-b71f-d388dafdf77b" providerId="ADAL" clId="{7F0AF0CB-C890-4642-B363-159C1A93A296}" dt="2024-01-23T16:01:09.491" v="115" actId="47"/>
        <pc:sldMkLst>
          <pc:docMk/>
          <pc:sldMk cId="3839214842" sldId="284"/>
        </pc:sldMkLst>
      </pc:sldChg>
      <pc:sldChg chg="modSp add del mod">
        <pc:chgData name="Zhichao Wang" userId="f00a359e-058c-421a-b71f-d388dafdf77b" providerId="ADAL" clId="{7F0AF0CB-C890-4642-B363-159C1A93A296}" dt="2024-01-24T13:15:56.613" v="1387" actId="47"/>
        <pc:sldMkLst>
          <pc:docMk/>
          <pc:sldMk cId="713810117" sldId="285"/>
        </pc:sldMkLst>
        <pc:spChg chg="mod">
          <ac:chgData name="Zhichao Wang" userId="f00a359e-058c-421a-b71f-d388dafdf77b" providerId="ADAL" clId="{7F0AF0CB-C890-4642-B363-159C1A93A296}" dt="2024-01-24T12:28:42.846" v="865" actId="313"/>
          <ac:spMkLst>
            <pc:docMk/>
            <pc:sldMk cId="713810117" sldId="285"/>
            <ac:spMk id="6" creationId="{7D944160-C58B-9D48-B206-468EEB77F546}"/>
          </ac:spMkLst>
        </pc:spChg>
      </pc:sldChg>
      <pc:sldChg chg="addSp modSp add mod">
        <pc:chgData name="Zhichao Wang" userId="f00a359e-058c-421a-b71f-d388dafdf77b" providerId="ADAL" clId="{7F0AF0CB-C890-4642-B363-159C1A93A296}" dt="2024-01-25T16:16:30.889" v="1734" actId="20577"/>
        <pc:sldMkLst>
          <pc:docMk/>
          <pc:sldMk cId="3284289718" sldId="286"/>
        </pc:sldMkLst>
        <pc:spChg chg="add mod">
          <ac:chgData name="Zhichao Wang" userId="f00a359e-058c-421a-b71f-d388dafdf77b" providerId="ADAL" clId="{7F0AF0CB-C890-4642-B363-159C1A93A296}" dt="2024-01-25T16:16:30.889" v="1734" actId="20577"/>
          <ac:spMkLst>
            <pc:docMk/>
            <pc:sldMk cId="3284289718" sldId="286"/>
            <ac:spMk id="2" creationId="{CB80CD9C-A1FA-CF6D-9785-E6F6B28299D3}"/>
          </ac:spMkLst>
        </pc:spChg>
        <pc:spChg chg="mod">
          <ac:chgData name="Zhichao Wang" userId="f00a359e-058c-421a-b71f-d388dafdf77b" providerId="ADAL" clId="{7F0AF0CB-C890-4642-B363-159C1A93A296}" dt="2024-01-23T16:03:54.063" v="266" actId="20577"/>
          <ac:spMkLst>
            <pc:docMk/>
            <pc:sldMk cId="3284289718" sldId="286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3T16:04:00.672" v="268" actId="1076"/>
          <ac:spMkLst>
            <pc:docMk/>
            <pc:sldMk cId="3284289718" sldId="286"/>
            <ac:spMk id="7" creationId="{21EF5C13-6041-2049-B6D7-7E1D41D4084C}"/>
          </ac:spMkLst>
        </pc:spChg>
      </pc:sldChg>
      <pc:sldChg chg="new del">
        <pc:chgData name="Zhichao Wang" userId="f00a359e-058c-421a-b71f-d388dafdf77b" providerId="ADAL" clId="{7F0AF0CB-C890-4642-B363-159C1A93A296}" dt="2024-01-23T16:03:16.862" v="203" actId="47"/>
        <pc:sldMkLst>
          <pc:docMk/>
          <pc:sldMk cId="3417356273" sldId="286"/>
        </pc:sldMkLst>
      </pc:sldChg>
      <pc:sldChg chg="modSp add mod">
        <pc:chgData name="Zhichao Wang" userId="f00a359e-058c-421a-b71f-d388dafdf77b" providerId="ADAL" clId="{7F0AF0CB-C890-4642-B363-159C1A93A296}" dt="2024-01-24T15:09:28.142" v="1412" actId="20577"/>
        <pc:sldMkLst>
          <pc:docMk/>
          <pc:sldMk cId="4185223199" sldId="287"/>
        </pc:sldMkLst>
        <pc:spChg chg="mod">
          <ac:chgData name="Zhichao Wang" userId="f00a359e-058c-421a-b71f-d388dafdf77b" providerId="ADAL" clId="{7F0AF0CB-C890-4642-B363-159C1A93A296}" dt="2024-01-24T13:09:38.106" v="1291" actId="20577"/>
          <ac:spMkLst>
            <pc:docMk/>
            <pc:sldMk cId="4185223199" sldId="287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4T15:09:28.142" v="1412" actId="20577"/>
          <ac:spMkLst>
            <pc:docMk/>
            <pc:sldMk cId="4185223199" sldId="287"/>
            <ac:spMk id="7" creationId="{21EF5C13-6041-2049-B6D7-7E1D41D4084C}"/>
          </ac:spMkLst>
        </pc:spChg>
      </pc:sldChg>
      <pc:sldChg chg="new del">
        <pc:chgData name="Zhichao Wang" userId="f00a359e-058c-421a-b71f-d388dafdf77b" providerId="ADAL" clId="{7F0AF0CB-C890-4642-B363-159C1A93A296}" dt="2024-01-25T15:13:20.539" v="1414" actId="47"/>
        <pc:sldMkLst>
          <pc:docMk/>
          <pc:sldMk cId="685523081" sldId="288"/>
        </pc:sldMkLst>
      </pc:sldChg>
      <pc:sldChg chg="addSp delSp modSp add mod">
        <pc:chgData name="Zhichao Wang" userId="f00a359e-058c-421a-b71f-d388dafdf77b" providerId="ADAL" clId="{7F0AF0CB-C890-4642-B363-159C1A93A296}" dt="2024-01-25T16:17:50.544" v="1769" actId="20577"/>
        <pc:sldMkLst>
          <pc:docMk/>
          <pc:sldMk cId="3113888682" sldId="288"/>
        </pc:sldMkLst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2" creationId="{B854EA27-2A6B-BF76-8EAB-5D4F2ACF745E}"/>
          </ac:spMkLst>
        </pc:spChg>
        <pc:spChg chg="add del mod">
          <ac:chgData name="Zhichao Wang" userId="f00a359e-058c-421a-b71f-d388dafdf77b" providerId="ADAL" clId="{7F0AF0CB-C890-4642-B363-159C1A93A296}" dt="2024-01-25T15:16:17.887" v="1528" actId="478"/>
          <ac:spMkLst>
            <pc:docMk/>
            <pc:sldMk cId="3113888682" sldId="288"/>
            <ac:spMk id="3" creationId="{6501132D-D87A-82C2-7BCB-E527B1C62466}"/>
          </ac:spMkLst>
        </pc:spChg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4" creationId="{0C2A7314-A8FC-5EA4-F987-FF134365EC00}"/>
          </ac:spMkLst>
        </pc:spChg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5" creationId="{57616AE3-2FE0-9249-8546-E1D8FAD3DFA7}"/>
          </ac:spMkLst>
        </pc:spChg>
        <pc:spChg chg="mod">
          <ac:chgData name="Zhichao Wang" userId="f00a359e-058c-421a-b71f-d388dafdf77b" providerId="ADAL" clId="{7F0AF0CB-C890-4642-B363-159C1A93A296}" dt="2024-01-25T16:13:48.792" v="1702" actId="1076"/>
          <ac:spMkLst>
            <pc:docMk/>
            <pc:sldMk cId="3113888682" sldId="288"/>
            <ac:spMk id="6" creationId="{7D944160-C58B-9D48-B206-468EEB77F546}"/>
          </ac:spMkLst>
        </pc:spChg>
        <pc:spChg chg="del">
          <ac:chgData name="Zhichao Wang" userId="f00a359e-058c-421a-b71f-d388dafdf77b" providerId="ADAL" clId="{7F0AF0CB-C890-4642-B363-159C1A93A296}" dt="2024-01-25T15:13:59.558" v="1449" actId="478"/>
          <ac:spMkLst>
            <pc:docMk/>
            <pc:sldMk cId="3113888682" sldId="288"/>
            <ac:spMk id="7" creationId="{21EF5C13-6041-2049-B6D7-7E1D41D4084C}"/>
          </ac:spMkLst>
        </pc:spChg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8" creationId="{21EF0BF3-EF95-8340-87F3-E404EE974227}"/>
          </ac:spMkLst>
        </pc:spChg>
        <pc:spChg chg="add del mod">
          <ac:chgData name="Zhichao Wang" userId="f00a359e-058c-421a-b71f-d388dafdf77b" providerId="ADAL" clId="{7F0AF0CB-C890-4642-B363-159C1A93A296}" dt="2024-01-25T15:16:00.010" v="1520" actId="478"/>
          <ac:spMkLst>
            <pc:docMk/>
            <pc:sldMk cId="3113888682" sldId="288"/>
            <ac:spMk id="9" creationId="{115B8F35-27B2-D62C-1B31-9A50931BF064}"/>
          </ac:spMkLst>
        </pc:spChg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10" creationId="{502A4349-82F3-AAE0-3AB8-78F7ECBC7A98}"/>
          </ac:spMkLst>
        </pc:spChg>
        <pc:spChg chg="add del mod">
          <ac:chgData name="Zhichao Wang" userId="f00a359e-058c-421a-b71f-d388dafdf77b" providerId="ADAL" clId="{7F0AF0CB-C890-4642-B363-159C1A93A296}" dt="2024-01-25T15:16:35.139" v="1536" actId="478"/>
          <ac:spMkLst>
            <pc:docMk/>
            <pc:sldMk cId="3113888682" sldId="288"/>
            <ac:spMk id="11" creationId="{5F2EEBA8-2ED1-C287-B09E-A2A660DF2135}"/>
          </ac:spMkLst>
        </pc:spChg>
        <pc:spChg chg="add mo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12" creationId="{FBDF514D-8E30-6AF7-1D7D-F6853A944F9B}"/>
          </ac:spMkLst>
        </pc:spChg>
        <pc:spChg chg="add mod or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26" creationId="{7E8EB250-4ADB-DF10-D784-E6D1E30B26B5}"/>
          </ac:spMkLst>
        </pc:spChg>
        <pc:spChg chg="add mod">
          <ac:chgData name="Zhichao Wang" userId="f00a359e-058c-421a-b71f-d388dafdf77b" providerId="ADAL" clId="{7F0AF0CB-C890-4642-B363-159C1A93A296}" dt="2024-01-25T16:17:50.544" v="1769" actId="20577"/>
          <ac:spMkLst>
            <pc:docMk/>
            <pc:sldMk cId="3113888682" sldId="288"/>
            <ac:spMk id="27" creationId="{4F36CB00-2F84-A7E8-35A9-AD929EEE3AC8}"/>
          </ac:spMkLst>
        </pc:spChg>
        <pc:spChg chg="add mod ord">
          <ac:chgData name="Zhichao Wang" userId="f00a359e-058c-421a-b71f-d388dafdf77b" providerId="ADAL" clId="{7F0AF0CB-C890-4642-B363-159C1A93A296}" dt="2024-01-25T16:13:57.912" v="1723" actId="1036"/>
          <ac:spMkLst>
            <pc:docMk/>
            <pc:sldMk cId="3113888682" sldId="288"/>
            <ac:spMk id="28" creationId="{5D48A549-5A91-63C9-89A1-28323E79C496}"/>
          </ac:spMkLst>
        </pc:spChg>
        <pc:cxnChg chg="add mod">
          <ac:chgData name="Zhichao Wang" userId="f00a359e-058c-421a-b71f-d388dafdf77b" providerId="ADAL" clId="{7F0AF0CB-C890-4642-B363-159C1A93A296}" dt="2024-01-25T16:13:57.912" v="1723" actId="1036"/>
          <ac:cxnSpMkLst>
            <pc:docMk/>
            <pc:sldMk cId="3113888682" sldId="288"/>
            <ac:cxnSpMk id="14" creationId="{E5C69927-1656-B976-B99C-0C0DE5B0B2A6}"/>
          </ac:cxnSpMkLst>
        </pc:cxnChg>
        <pc:cxnChg chg="add mod">
          <ac:chgData name="Zhichao Wang" userId="f00a359e-058c-421a-b71f-d388dafdf77b" providerId="ADAL" clId="{7F0AF0CB-C890-4642-B363-159C1A93A296}" dt="2024-01-25T16:13:57.912" v="1723" actId="1036"/>
          <ac:cxnSpMkLst>
            <pc:docMk/>
            <pc:sldMk cId="3113888682" sldId="288"/>
            <ac:cxnSpMk id="15" creationId="{EC422D5D-B532-F3CE-9EE3-B536063E92C1}"/>
          </ac:cxnSpMkLst>
        </pc:cxnChg>
        <pc:cxnChg chg="add mod">
          <ac:chgData name="Zhichao Wang" userId="f00a359e-058c-421a-b71f-d388dafdf77b" providerId="ADAL" clId="{7F0AF0CB-C890-4642-B363-159C1A93A296}" dt="2024-01-25T16:13:57.912" v="1723" actId="1036"/>
          <ac:cxnSpMkLst>
            <pc:docMk/>
            <pc:sldMk cId="3113888682" sldId="288"/>
            <ac:cxnSpMk id="18" creationId="{F27AE47F-5416-A7B3-5BA6-2D4B8BF7FF5C}"/>
          </ac:cxnSpMkLst>
        </pc:cxnChg>
        <pc:cxnChg chg="add mod">
          <ac:chgData name="Zhichao Wang" userId="f00a359e-058c-421a-b71f-d388dafdf77b" providerId="ADAL" clId="{7F0AF0CB-C890-4642-B363-159C1A93A296}" dt="2024-01-25T16:13:57.912" v="1723" actId="1036"/>
          <ac:cxnSpMkLst>
            <pc:docMk/>
            <pc:sldMk cId="3113888682" sldId="288"/>
            <ac:cxnSpMk id="21" creationId="{2CD5F6BB-9353-356A-4651-0354B50AF804}"/>
          </ac:cxnSpMkLst>
        </pc:cxnChg>
        <pc:cxnChg chg="add mod">
          <ac:chgData name="Zhichao Wang" userId="f00a359e-058c-421a-b71f-d388dafdf77b" providerId="ADAL" clId="{7F0AF0CB-C890-4642-B363-159C1A93A296}" dt="2024-01-25T16:13:57.912" v="1723" actId="1036"/>
          <ac:cxnSpMkLst>
            <pc:docMk/>
            <pc:sldMk cId="3113888682" sldId="288"/>
            <ac:cxnSpMk id="25" creationId="{AC7E4029-F995-882B-6F4A-881B38A601FA}"/>
          </ac:cxnSpMkLst>
        </pc:cxnChg>
      </pc:sldChg>
      <pc:sldChg chg="new del">
        <pc:chgData name="Zhichao Wang" userId="f00a359e-058c-421a-b71f-d388dafdf77b" providerId="ADAL" clId="{7F0AF0CB-C890-4642-B363-159C1A93A296}" dt="2024-01-24T12:27:21.431" v="789" actId="47"/>
        <pc:sldMkLst>
          <pc:docMk/>
          <pc:sldMk cId="3165935951" sldId="288"/>
        </pc:sldMkLst>
      </pc:sldChg>
      <pc:sldChg chg="modSp add del mod">
        <pc:chgData name="Zhichao Wang" userId="f00a359e-058c-421a-b71f-d388dafdf77b" providerId="ADAL" clId="{7F0AF0CB-C890-4642-B363-159C1A93A296}" dt="2024-01-24T13:10:01.312" v="1293" actId="47"/>
        <pc:sldMkLst>
          <pc:docMk/>
          <pc:sldMk cId="3721032137" sldId="288"/>
        </pc:sldMkLst>
        <pc:spChg chg="mod">
          <ac:chgData name="Zhichao Wang" userId="f00a359e-058c-421a-b71f-d388dafdf77b" providerId="ADAL" clId="{7F0AF0CB-C890-4642-B363-159C1A93A296}" dt="2024-01-24T12:28:29.072" v="863" actId="20577"/>
          <ac:spMkLst>
            <pc:docMk/>
            <pc:sldMk cId="3721032137" sldId="288"/>
            <ac:spMk id="6" creationId="{7D944160-C58B-9D48-B206-468EEB77F546}"/>
          </ac:spMkLst>
        </pc:spChg>
        <pc:spChg chg="mod">
          <ac:chgData name="Zhichao Wang" userId="f00a359e-058c-421a-b71f-d388dafdf77b" providerId="ADAL" clId="{7F0AF0CB-C890-4642-B363-159C1A93A296}" dt="2024-01-24T12:55:39.188" v="1248" actId="20577"/>
          <ac:spMkLst>
            <pc:docMk/>
            <pc:sldMk cId="3721032137" sldId="288"/>
            <ac:spMk id="7" creationId="{21EF5C13-6041-2049-B6D7-7E1D41D4084C}"/>
          </ac:spMkLst>
        </pc:spChg>
      </pc:sldChg>
      <pc:sldChg chg="modSp add del mod">
        <pc:chgData name="Zhichao Wang" userId="f00a359e-058c-421a-b71f-d388dafdf77b" providerId="ADAL" clId="{7F0AF0CB-C890-4642-B363-159C1A93A296}" dt="2024-01-24T12:28:37.268" v="864" actId="47"/>
        <pc:sldMkLst>
          <pc:docMk/>
          <pc:sldMk cId="2210457016" sldId="289"/>
        </pc:sldMkLst>
        <pc:spChg chg="mod">
          <ac:chgData name="Zhichao Wang" userId="f00a359e-058c-421a-b71f-d388dafdf77b" providerId="ADAL" clId="{7F0AF0CB-C890-4642-B363-159C1A93A296}" dt="2024-01-24T12:28:05.667" v="842" actId="20577"/>
          <ac:spMkLst>
            <pc:docMk/>
            <pc:sldMk cId="2210457016" sldId="289"/>
            <ac:spMk id="6" creationId="{7D944160-C58B-9D48-B206-468EEB77F546}"/>
          </ac:spMkLst>
        </pc:spChg>
      </pc:sldChg>
    </pc:docChg>
  </pc:docChgLst>
  <pc:docChgLst>
    <pc:chgData name="Sarah Grimes" userId="S::sgrimes@wmo.int::dd3bbae2-2cc1-4852-8d22-14b152c00a75" providerId="AD" clId="Web-{F272381A-449F-3E14-164B-93B560E2CAAB}"/>
    <pc:docChg chg="mod modSld">
      <pc:chgData name="Sarah Grimes" userId="S::sgrimes@wmo.int::dd3bbae2-2cc1-4852-8d22-14b152c00a75" providerId="AD" clId="Web-{F272381A-449F-3E14-164B-93B560E2CAAB}" dt="2024-02-09T16:13:14.819" v="396" actId="20577"/>
      <pc:docMkLst>
        <pc:docMk/>
      </pc:docMkLst>
      <pc:sldChg chg="addSp delSp modSp addCm delCm modCm">
        <pc:chgData name="Sarah Grimes" userId="S::sgrimes@wmo.int::dd3bbae2-2cc1-4852-8d22-14b152c00a75" providerId="AD" clId="Web-{F272381A-449F-3E14-164B-93B560E2CAAB}" dt="2024-02-09T16:13:14.819" v="396" actId="20577"/>
        <pc:sldMkLst>
          <pc:docMk/>
          <pc:sldMk cId="1457567236" sldId="282"/>
        </pc:sldMkLst>
        <pc:spChg chg="add del mod">
          <ac:chgData name="Sarah Grimes" userId="S::sgrimes@wmo.int::dd3bbae2-2cc1-4852-8d22-14b152c00a75" providerId="AD" clId="Web-{F272381A-449F-3E14-164B-93B560E2CAAB}" dt="2024-02-09T16:04:20.453" v="114"/>
          <ac:spMkLst>
            <pc:docMk/>
            <pc:sldMk cId="1457567236" sldId="282"/>
            <ac:spMk id="9" creationId="{B3653A43-CC14-549F-D3E2-2B6E1FB228BC}"/>
          </ac:spMkLst>
        </pc:spChg>
        <pc:spChg chg="add del mod">
          <ac:chgData name="Sarah Grimes" userId="S::sgrimes@wmo.int::dd3bbae2-2cc1-4852-8d22-14b152c00a75" providerId="AD" clId="Web-{F272381A-449F-3E14-164B-93B560E2CAAB}" dt="2024-02-09T16:04:31.078" v="118"/>
          <ac:spMkLst>
            <pc:docMk/>
            <pc:sldMk cId="1457567236" sldId="282"/>
            <ac:spMk id="10" creationId="{F6D539D4-D30E-4C90-7714-4D86BD00E605}"/>
          </ac:spMkLst>
        </pc:spChg>
        <pc:spChg chg="add mod">
          <ac:chgData name="Sarah Grimes" userId="S::sgrimes@wmo.int::dd3bbae2-2cc1-4852-8d22-14b152c00a75" providerId="AD" clId="Web-{F272381A-449F-3E14-164B-93B560E2CAAB}" dt="2024-02-09T16:05:27.737" v="125" actId="1076"/>
          <ac:spMkLst>
            <pc:docMk/>
            <pc:sldMk cId="1457567236" sldId="282"/>
            <ac:spMk id="11" creationId="{39707305-A211-BE12-A37D-8FA0385461C7}"/>
          </ac:spMkLst>
        </pc:spChg>
        <pc:spChg chg="mod">
          <ac:chgData name="Sarah Grimes" userId="S::sgrimes@wmo.int::dd3bbae2-2cc1-4852-8d22-14b152c00a75" providerId="AD" clId="Web-{F272381A-449F-3E14-164B-93B560E2CAAB}" dt="2024-02-09T16:10:07.655" v="348" actId="20577"/>
          <ac:spMkLst>
            <pc:docMk/>
            <pc:sldMk cId="1457567236" sldId="282"/>
            <ac:spMk id="1030" creationId="{191D328F-338B-A6D5-1268-FB46495ABC6A}"/>
          </ac:spMkLst>
        </pc:spChg>
        <pc:spChg chg="mod">
          <ac:chgData name="Sarah Grimes" userId="S::sgrimes@wmo.int::dd3bbae2-2cc1-4852-8d22-14b152c00a75" providerId="AD" clId="Web-{F272381A-449F-3E14-164B-93B560E2CAAB}" dt="2024-02-09T16:07:55.008" v="242" actId="1076"/>
          <ac:spMkLst>
            <pc:docMk/>
            <pc:sldMk cId="1457567236" sldId="282"/>
            <ac:spMk id="1135" creationId="{61A7B5BF-1224-7948-26CA-4E985926D89A}"/>
          </ac:spMkLst>
        </pc:spChg>
        <pc:spChg chg="mod">
          <ac:chgData name="Sarah Grimes" userId="S::sgrimes@wmo.int::dd3bbae2-2cc1-4852-8d22-14b152c00a75" providerId="AD" clId="Web-{F272381A-449F-3E14-164B-93B560E2CAAB}" dt="2024-02-09T16:08:23.900" v="250" actId="1076"/>
          <ac:spMkLst>
            <pc:docMk/>
            <pc:sldMk cId="1457567236" sldId="282"/>
            <ac:spMk id="1136" creationId="{9A02642D-F460-FF67-2DFF-5E0EBB7E364C}"/>
          </ac:spMkLst>
        </pc:spChg>
        <pc:spChg chg="mod">
          <ac:chgData name="Sarah Grimes" userId="S::sgrimes@wmo.int::dd3bbae2-2cc1-4852-8d22-14b152c00a75" providerId="AD" clId="Web-{F272381A-449F-3E14-164B-93B560E2CAAB}" dt="2024-02-09T16:07:48.430" v="240" actId="20577"/>
          <ac:spMkLst>
            <pc:docMk/>
            <pc:sldMk cId="1457567236" sldId="282"/>
            <ac:spMk id="1137" creationId="{BA84B6C1-1B3B-D665-6D58-5C4E80F15D32}"/>
          </ac:spMkLst>
        </pc:spChg>
        <pc:spChg chg="mod">
          <ac:chgData name="Sarah Grimes" userId="S::sgrimes@wmo.int::dd3bbae2-2cc1-4852-8d22-14b152c00a75" providerId="AD" clId="Web-{F272381A-449F-3E14-164B-93B560E2CAAB}" dt="2024-02-09T16:13:14.819" v="396" actId="20577"/>
          <ac:spMkLst>
            <pc:docMk/>
            <pc:sldMk cId="1457567236" sldId="282"/>
            <ac:spMk id="1138" creationId="{87406B8B-9553-745C-09C0-6297ADBF85C9}"/>
          </ac:spMkLst>
        </pc:spChg>
        <pc:grpChg chg="mod">
          <ac:chgData name="Sarah Grimes" userId="S::sgrimes@wmo.int::dd3bbae2-2cc1-4852-8d22-14b152c00a75" providerId="AD" clId="Web-{F272381A-449F-3E14-164B-93B560E2CAAB}" dt="2024-02-09T16:07:50.461" v="241" actId="1076"/>
          <ac:grpSpMkLst>
            <pc:docMk/>
            <pc:sldMk cId="1457567236" sldId="282"/>
            <ac:grpSpMk id="1134" creationId="{10B6C43D-F23D-8BBA-F5F8-9F0ABE73BE94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Sarah Grimes" userId="S::sgrimes@wmo.int::dd3bbae2-2cc1-4852-8d22-14b152c00a75" providerId="AD" clId="Web-{F272381A-449F-3E14-164B-93B560E2CAAB}" dt="2024-02-09T16:07:01.006" v="216"/>
              <pc2:cmMkLst xmlns:pc2="http://schemas.microsoft.com/office/powerpoint/2019/9/main/command">
                <pc:docMk/>
                <pc:sldMk cId="1457567236" sldId="282"/>
                <pc2:cmMk id="{0F7B93BC-58FD-4AD9-8F53-A9D7F7721373}"/>
              </pc2:cmMkLst>
              <pc226:cmRplyChg chg="add">
                <pc226:chgData name="Sarah Grimes" userId="S::sgrimes@wmo.int::dd3bbae2-2cc1-4852-8d22-14b152c00a75" providerId="AD" clId="Web-{F272381A-449F-3E14-164B-93B560E2CAAB}" dt="2024-02-09T16:05:17.330" v="123"/>
                <pc2:cmRplyMkLst xmlns:pc2="http://schemas.microsoft.com/office/powerpoint/2019/9/main/command">
                  <pc:docMk/>
                  <pc:sldMk cId="1457567236" sldId="282"/>
                  <pc2:cmMk id="{0F7B93BC-58FD-4AD9-8F53-A9D7F7721373}"/>
                  <pc2:cmRplyMk id="{6BA22C38-7457-48C2-B2C9-422291C2ACEA}"/>
                </pc2:cmRplyMkLst>
              </pc226:cmRplyChg>
            </pc226:cmChg>
          </p:ext>
        </pc:extLst>
      </pc:sldChg>
      <pc:sldChg chg="modSp">
        <pc:chgData name="Sarah Grimes" userId="S::sgrimes@wmo.int::dd3bbae2-2cc1-4852-8d22-14b152c00a75" providerId="AD" clId="Web-{F272381A-449F-3E14-164B-93B560E2CAAB}" dt="2024-02-09T13:48:11.058" v="108" actId="20577"/>
        <pc:sldMkLst>
          <pc:docMk/>
          <pc:sldMk cId="3845461940" sldId="283"/>
        </pc:sldMkLst>
        <pc:spChg chg="mod">
          <ac:chgData name="Sarah Grimes" userId="S::sgrimes@wmo.int::dd3bbae2-2cc1-4852-8d22-14b152c00a75" providerId="AD" clId="Web-{F272381A-449F-3E14-164B-93B560E2CAAB}" dt="2024-02-09T13:48:11.058" v="108" actId="20577"/>
          <ac:spMkLst>
            <pc:docMk/>
            <pc:sldMk cId="3845461940" sldId="283"/>
            <ac:spMk id="4" creationId="{EC8A9B16-D149-95F2-9F5B-007975678A3B}"/>
          </ac:spMkLst>
        </pc:spChg>
      </pc:sldChg>
      <pc:sldChg chg="modSp">
        <pc:chgData name="Sarah Grimes" userId="S::sgrimes@wmo.int::dd3bbae2-2cc1-4852-8d22-14b152c00a75" providerId="AD" clId="Web-{F272381A-449F-3E14-164B-93B560E2CAAB}" dt="2024-02-09T16:12:28.957" v="394" actId="14100"/>
        <pc:sldMkLst>
          <pc:docMk/>
          <pc:sldMk cId="3113888682" sldId="288"/>
        </pc:sldMkLst>
        <pc:spChg chg="mod">
          <ac:chgData name="Sarah Grimes" userId="S::sgrimes@wmo.int::dd3bbae2-2cc1-4852-8d22-14b152c00a75" providerId="AD" clId="Web-{F272381A-449F-3E14-164B-93B560E2CAAB}" dt="2024-02-09T16:12:28.957" v="394" actId="14100"/>
          <ac:spMkLst>
            <pc:docMk/>
            <pc:sldMk cId="3113888682" sldId="288"/>
            <ac:spMk id="6" creationId="{7D944160-C58B-9D48-B206-468EEB77F546}"/>
          </ac:spMkLst>
        </pc:spChg>
        <pc:spChg chg="mod">
          <ac:chgData name="Sarah Grimes" userId="S::sgrimes@wmo.int::dd3bbae2-2cc1-4852-8d22-14b152c00a75" providerId="AD" clId="Web-{F272381A-449F-3E14-164B-93B560E2CAAB}" dt="2024-02-09T13:47:29.103" v="106" actId="20577"/>
          <ac:spMkLst>
            <pc:docMk/>
            <pc:sldMk cId="3113888682" sldId="288"/>
            <ac:spMk id="15" creationId="{EAAC67C2-BD68-EF9E-5C25-E3D24ED37961}"/>
          </ac:spMkLst>
        </pc:spChg>
      </pc:sldChg>
    </pc:docChg>
  </pc:docChgLst>
  <pc:docChgLst>
    <pc:chgData name="Cristina Levinski" userId="3307da14-4b3e-4018-aac4-a94e659e0af6" providerId="ADAL" clId="{3A9BC131-5019-4041-B9A2-A5F5213B6361}"/>
    <pc:docChg chg="undo custSel delSld modSld">
      <pc:chgData name="Cristina Levinski" userId="3307da14-4b3e-4018-aac4-a94e659e0af6" providerId="ADAL" clId="{3A9BC131-5019-4041-B9A2-A5F5213B6361}" dt="2024-01-18T09:57:32.954" v="280" actId="1076"/>
      <pc:docMkLst>
        <pc:docMk/>
      </pc:docMkLst>
      <pc:sldChg chg="addSp delSp modSp del mod">
        <pc:chgData name="Cristina Levinski" userId="3307da14-4b3e-4018-aac4-a94e659e0af6" providerId="ADAL" clId="{3A9BC131-5019-4041-B9A2-A5F5213B6361}" dt="2024-01-18T09:56:21.241" v="278" actId="2696"/>
        <pc:sldMkLst>
          <pc:docMk/>
          <pc:sldMk cId="1088218460" sldId="277"/>
        </pc:sldMkLst>
        <pc:spChg chg="mod">
          <ac:chgData name="Cristina Levinski" userId="3307da14-4b3e-4018-aac4-a94e659e0af6" providerId="ADAL" clId="{3A9BC131-5019-4041-B9A2-A5F5213B6361}" dt="2024-01-18T09:32:14.131" v="257" actId="207"/>
          <ac:spMkLst>
            <pc:docMk/>
            <pc:sldMk cId="1088218460" sldId="277"/>
            <ac:spMk id="2" creationId="{9500F7D2-A954-8761-3527-C158DDFB1106}"/>
          </ac:spMkLst>
        </pc:spChg>
        <pc:spChg chg="add del">
          <ac:chgData name="Cristina Levinski" userId="3307da14-4b3e-4018-aac4-a94e659e0af6" providerId="ADAL" clId="{3A9BC131-5019-4041-B9A2-A5F5213B6361}" dt="2024-01-18T09:24:29.142" v="49" actId="22"/>
          <ac:spMkLst>
            <pc:docMk/>
            <pc:sldMk cId="1088218460" sldId="277"/>
            <ac:spMk id="4" creationId="{BA0261F0-84A3-7592-2F35-F7AB8CDED479}"/>
          </ac:spMkLst>
        </pc:spChg>
        <pc:spChg chg="add mod">
          <ac:chgData name="Cristina Levinski" userId="3307da14-4b3e-4018-aac4-a94e659e0af6" providerId="ADAL" clId="{3A9BC131-5019-4041-B9A2-A5F5213B6361}" dt="2024-01-18T09:28:59.767" v="157" actId="1076"/>
          <ac:spMkLst>
            <pc:docMk/>
            <pc:sldMk cId="1088218460" sldId="277"/>
            <ac:spMk id="5" creationId="{EF8B4FF9-68DE-5305-86C1-50367F9B1B6D}"/>
          </ac:spMkLst>
        </pc:spChg>
        <pc:spChg chg="mod">
          <ac:chgData name="Cristina Levinski" userId="3307da14-4b3e-4018-aac4-a94e659e0af6" providerId="ADAL" clId="{3A9BC131-5019-4041-B9A2-A5F5213B6361}" dt="2024-01-18T09:28:49.004" v="155" actId="1076"/>
          <ac:spMkLst>
            <pc:docMk/>
            <pc:sldMk cId="1088218460" sldId="277"/>
            <ac:spMk id="6" creationId="{C8461C19-E495-4638-9078-AC28B05A0BE5}"/>
          </ac:spMkLst>
        </pc:spChg>
      </pc:sldChg>
      <pc:sldChg chg="addSp delSp modSp mod">
        <pc:chgData name="Cristina Levinski" userId="3307da14-4b3e-4018-aac4-a94e659e0af6" providerId="ADAL" clId="{3A9BC131-5019-4041-B9A2-A5F5213B6361}" dt="2024-01-18T09:57:32.954" v="280" actId="1076"/>
        <pc:sldMkLst>
          <pc:docMk/>
          <pc:sldMk cId="2102021547" sldId="278"/>
        </pc:sldMkLst>
        <pc:spChg chg="add del mod">
          <ac:chgData name="Cristina Levinski" userId="3307da14-4b3e-4018-aac4-a94e659e0af6" providerId="ADAL" clId="{3A9BC131-5019-4041-B9A2-A5F5213B6361}" dt="2024-01-18T09:30:25.292" v="183"/>
          <ac:spMkLst>
            <pc:docMk/>
            <pc:sldMk cId="2102021547" sldId="278"/>
            <ac:spMk id="2" creationId="{F5A7373F-F25A-4C44-0FC6-32E2617643D1}"/>
          </ac:spMkLst>
        </pc:spChg>
        <pc:spChg chg="add del mod">
          <ac:chgData name="Cristina Levinski" userId="3307da14-4b3e-4018-aac4-a94e659e0af6" providerId="ADAL" clId="{3A9BC131-5019-4041-B9A2-A5F5213B6361}" dt="2024-01-18T09:31:28.167" v="215"/>
          <ac:spMkLst>
            <pc:docMk/>
            <pc:sldMk cId="2102021547" sldId="278"/>
            <ac:spMk id="3" creationId="{63824482-FC5C-57E9-60A0-ADD230B494DC}"/>
          </ac:spMkLst>
        </pc:spChg>
        <pc:spChg chg="mod">
          <ac:chgData name="Cristina Levinski" userId="3307da14-4b3e-4018-aac4-a94e659e0af6" providerId="ADAL" clId="{3A9BC131-5019-4041-B9A2-A5F5213B6361}" dt="2024-01-18T09:57:29.170" v="279" actId="1076"/>
          <ac:spMkLst>
            <pc:docMk/>
            <pc:sldMk cId="2102021547" sldId="278"/>
            <ac:spMk id="4" creationId="{D43B275B-84BF-C21D-40E8-7D1235DF538A}"/>
          </ac:spMkLst>
        </pc:spChg>
        <pc:spChg chg="mod">
          <ac:chgData name="Cristina Levinski" userId="3307da14-4b3e-4018-aac4-a94e659e0af6" providerId="ADAL" clId="{3A9BC131-5019-4041-B9A2-A5F5213B6361}" dt="2024-01-18T09:57:32.954" v="280" actId="1076"/>
          <ac:spMkLst>
            <pc:docMk/>
            <pc:sldMk cId="2102021547" sldId="278"/>
            <ac:spMk id="5" creationId="{09DABE98-0BBB-BC8C-CDAE-C2AFF3268DAE}"/>
          </ac:spMkLst>
        </pc:spChg>
        <pc:spChg chg="add mod">
          <ac:chgData name="Cristina Levinski" userId="3307da14-4b3e-4018-aac4-a94e659e0af6" providerId="ADAL" clId="{3A9BC131-5019-4041-B9A2-A5F5213B6361}" dt="2024-01-18T09:55:59.701" v="275" actId="1076"/>
          <ac:spMkLst>
            <pc:docMk/>
            <pc:sldMk cId="2102021547" sldId="278"/>
            <ac:spMk id="6" creationId="{B45A15C5-5797-E740-D89C-F6F3EF7D419B}"/>
          </ac:spMkLst>
        </pc:spChg>
      </pc:sldChg>
    </pc:docChg>
  </pc:docChgLst>
  <pc:docChgLst>
    <pc:chgData name="Nayeon Kim" userId="2c8f37f3-d9df-420f-9515-bba2f6294033" providerId="ADAL" clId="{7BF3121D-3983-40F0-A04D-AD52271DA6C0}"/>
    <pc:docChg chg="undo custSel addSld delSld modSld">
      <pc:chgData name="Nayeon Kim" userId="2c8f37f3-d9df-420f-9515-bba2f6294033" providerId="ADAL" clId="{7BF3121D-3983-40F0-A04D-AD52271DA6C0}" dt="2024-02-09T16:19:01.021" v="3924" actId="1076"/>
      <pc:docMkLst>
        <pc:docMk/>
      </pc:docMkLst>
      <pc:sldChg chg="modSp mod">
        <pc:chgData name="Nayeon Kim" userId="2c8f37f3-d9df-420f-9515-bba2f6294033" providerId="ADAL" clId="{7BF3121D-3983-40F0-A04D-AD52271DA6C0}" dt="2024-01-31T12:51:42.422" v="11" actId="13926"/>
        <pc:sldMkLst>
          <pc:docMk/>
          <pc:sldMk cId="2102021547" sldId="278"/>
        </pc:sldMkLst>
        <pc:spChg chg="mod">
          <ac:chgData name="Nayeon Kim" userId="2c8f37f3-d9df-420f-9515-bba2f6294033" providerId="ADAL" clId="{7BF3121D-3983-40F0-A04D-AD52271DA6C0}" dt="2024-01-31T12:51:42.422" v="11" actId="13926"/>
          <ac:spMkLst>
            <pc:docMk/>
            <pc:sldMk cId="2102021547" sldId="278"/>
            <ac:spMk id="5" creationId="{09DABE98-0BBB-BC8C-CDAE-C2AFF3268DAE}"/>
          </ac:spMkLst>
        </pc:spChg>
      </pc:sldChg>
      <pc:sldChg chg="addSp delSp modSp mod">
        <pc:chgData name="Nayeon Kim" userId="2c8f37f3-d9df-420f-9515-bba2f6294033" providerId="ADAL" clId="{7BF3121D-3983-40F0-A04D-AD52271DA6C0}" dt="2024-02-09T16:19:01.021" v="3924" actId="1076"/>
        <pc:sldMkLst>
          <pc:docMk/>
          <pc:sldMk cId="1457567236" sldId="282"/>
        </pc:sldMkLst>
        <pc:spChg chg="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3" creationId="{0D340E49-835C-EB78-72B2-693DC982D7DF}"/>
          </ac:spMkLst>
        </pc:spChg>
        <pc:spChg chg="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4" creationId="{A44D6D53-CCA9-634F-ECCD-CAEDE9D72370}"/>
          </ac:spMkLst>
        </pc:spChg>
        <pc:spChg chg="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5" creationId="{F5C28642-1C0B-EEAC-9085-175AED2DFC1A}"/>
          </ac:spMkLst>
        </pc:spChg>
        <pc:spChg chg="mod">
          <ac:chgData name="Nayeon Kim" userId="2c8f37f3-d9df-420f-9515-bba2f6294033" providerId="ADAL" clId="{7BF3121D-3983-40F0-A04D-AD52271DA6C0}" dt="2024-02-01T09:51:44.410" v="3554" actId="1076"/>
          <ac:spMkLst>
            <pc:docMk/>
            <pc:sldMk cId="1457567236" sldId="282"/>
            <ac:spMk id="6" creationId="{7D944160-C58B-9D48-B206-468EEB77F546}"/>
          </ac:spMkLst>
        </pc:spChg>
        <pc:spChg chg="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7" creationId="{9E12B072-2493-A3F0-E03A-14959DE73F78}"/>
          </ac:spMkLst>
        </pc:spChg>
        <pc:spChg chg="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8" creationId="{A7A57CD3-5F7A-6A5D-B0B8-EF1371EEFDFD}"/>
          </ac:spMkLst>
        </pc:spChg>
        <pc:spChg chg="add del mod">
          <ac:chgData name="Nayeon Kim" userId="2c8f37f3-d9df-420f-9515-bba2f6294033" providerId="ADAL" clId="{7BF3121D-3983-40F0-A04D-AD52271DA6C0}" dt="2024-02-09T16:17:55.854" v="3910"/>
          <ac:spMkLst>
            <pc:docMk/>
            <pc:sldMk cId="1457567236" sldId="282"/>
            <ac:spMk id="10" creationId="{8DFA600A-550B-01E1-F483-4C975FF0EC08}"/>
          </ac:spMkLst>
        </pc:spChg>
        <pc:spChg chg="add mod">
          <ac:chgData name="Nayeon Kim" userId="2c8f37f3-d9df-420f-9515-bba2f6294033" providerId="ADAL" clId="{7BF3121D-3983-40F0-A04D-AD52271DA6C0}" dt="2024-02-09T16:19:01.021" v="3924" actId="1076"/>
          <ac:spMkLst>
            <pc:docMk/>
            <pc:sldMk cId="1457567236" sldId="282"/>
            <ac:spMk id="13" creationId="{AD501AD7-678E-DAB4-7329-0A8814957075}"/>
          </ac:spMkLst>
        </pc:spChg>
        <pc:spChg chg="del mod">
          <ac:chgData name="Nayeon Kim" userId="2c8f37f3-d9df-420f-9515-bba2f6294033" providerId="ADAL" clId="{7BF3121D-3983-40F0-A04D-AD52271DA6C0}" dt="2024-01-31T13:42:30.162" v="281" actId="478"/>
          <ac:spMkLst>
            <pc:docMk/>
            <pc:sldMk cId="1457567236" sldId="282"/>
            <ac:spMk id="16" creationId="{06552670-5AB9-E270-A043-6773920CCB14}"/>
          </ac:spMkLst>
        </pc:spChg>
        <pc:spChg chg="del mod">
          <ac:chgData name="Nayeon Kim" userId="2c8f37f3-d9df-420f-9515-bba2f6294033" providerId="ADAL" clId="{7BF3121D-3983-40F0-A04D-AD52271DA6C0}" dt="2024-01-31T13:55:26.935" v="444" actId="21"/>
          <ac:spMkLst>
            <pc:docMk/>
            <pc:sldMk cId="1457567236" sldId="282"/>
            <ac:spMk id="19" creationId="{075048E4-4614-2045-CF15-EED840C2B737}"/>
          </ac:spMkLst>
        </pc:spChg>
        <pc:spChg chg="del mod">
          <ac:chgData name="Nayeon Kim" userId="2c8f37f3-d9df-420f-9515-bba2f6294033" providerId="ADAL" clId="{7BF3121D-3983-40F0-A04D-AD52271DA6C0}" dt="2024-01-31T13:55:15.938" v="439" actId="478"/>
          <ac:spMkLst>
            <pc:docMk/>
            <pc:sldMk cId="1457567236" sldId="282"/>
            <ac:spMk id="20" creationId="{718ED664-B641-A6F0-A0B3-63DC9EFC12DC}"/>
          </ac:spMkLst>
        </pc:spChg>
        <pc:spChg chg="del mod">
          <ac:chgData name="Nayeon Kim" userId="2c8f37f3-d9df-420f-9515-bba2f6294033" providerId="ADAL" clId="{7BF3121D-3983-40F0-A04D-AD52271DA6C0}" dt="2024-01-31T13:55:20.702" v="442" actId="478"/>
          <ac:spMkLst>
            <pc:docMk/>
            <pc:sldMk cId="1457567236" sldId="282"/>
            <ac:spMk id="21" creationId="{3563CE09-0D2A-E27C-72D0-BF6B75B01A36}"/>
          </ac:spMkLst>
        </pc:spChg>
        <pc:spChg chg="del mod">
          <ac:chgData name="Nayeon Kim" userId="2c8f37f3-d9df-420f-9515-bba2f6294033" providerId="ADAL" clId="{7BF3121D-3983-40F0-A04D-AD52271DA6C0}" dt="2024-01-31T13:55:18.635" v="441" actId="478"/>
          <ac:spMkLst>
            <pc:docMk/>
            <pc:sldMk cId="1457567236" sldId="282"/>
            <ac:spMk id="22" creationId="{628506FB-1B12-833E-A234-5F2F5294EA62}"/>
          </ac:spMkLst>
        </pc:spChg>
        <pc:spChg chg="del mod">
          <ac:chgData name="Nayeon Kim" userId="2c8f37f3-d9df-420f-9515-bba2f6294033" providerId="ADAL" clId="{7BF3121D-3983-40F0-A04D-AD52271DA6C0}" dt="2024-01-31T13:55:12.997" v="437" actId="478"/>
          <ac:spMkLst>
            <pc:docMk/>
            <pc:sldMk cId="1457567236" sldId="282"/>
            <ac:spMk id="23" creationId="{B83048C7-0B28-A115-3A9E-F0A064F132B9}"/>
          </ac:spMkLst>
        </pc:spChg>
        <pc:spChg chg="del mod">
          <ac:chgData name="Nayeon Kim" userId="2c8f37f3-d9df-420f-9515-bba2f6294033" providerId="ADAL" clId="{7BF3121D-3983-40F0-A04D-AD52271DA6C0}" dt="2024-01-31T13:55:17.264" v="440" actId="478"/>
          <ac:spMkLst>
            <pc:docMk/>
            <pc:sldMk cId="1457567236" sldId="282"/>
            <ac:spMk id="24" creationId="{53723E36-7280-78EB-6742-8B74FD2D212C}"/>
          </ac:spMkLst>
        </pc:spChg>
        <pc:spChg chg="del mod">
          <ac:chgData name="Nayeon Kim" userId="2c8f37f3-d9df-420f-9515-bba2f6294033" providerId="ADAL" clId="{7BF3121D-3983-40F0-A04D-AD52271DA6C0}" dt="2024-01-31T13:55:11.686" v="436" actId="478"/>
          <ac:spMkLst>
            <pc:docMk/>
            <pc:sldMk cId="1457567236" sldId="282"/>
            <ac:spMk id="25" creationId="{F75ECA33-E534-F761-5FD2-5DA907ADDEE6}"/>
          </ac:spMkLst>
        </pc:spChg>
        <pc:spChg chg="del mod">
          <ac:chgData name="Nayeon Kim" userId="2c8f37f3-d9df-420f-9515-bba2f6294033" providerId="ADAL" clId="{7BF3121D-3983-40F0-A04D-AD52271DA6C0}" dt="2024-01-31T13:51:08.997" v="374" actId="478"/>
          <ac:spMkLst>
            <pc:docMk/>
            <pc:sldMk cId="1457567236" sldId="282"/>
            <ac:spMk id="26" creationId="{757C67A5-C415-EC4D-CDFC-7C9E55A9A7CA}"/>
          </ac:spMkLst>
        </pc:spChg>
        <pc:spChg chg="del mod">
          <ac:chgData name="Nayeon Kim" userId="2c8f37f3-d9df-420f-9515-bba2f6294033" providerId="ADAL" clId="{7BF3121D-3983-40F0-A04D-AD52271DA6C0}" dt="2024-01-31T13:51:05.322" v="372" actId="478"/>
          <ac:spMkLst>
            <pc:docMk/>
            <pc:sldMk cId="1457567236" sldId="282"/>
            <ac:spMk id="27" creationId="{C952D346-3248-CBA6-3B16-BD620B7B0382}"/>
          </ac:spMkLst>
        </pc:spChg>
        <pc:spChg chg="del mod">
          <ac:chgData name="Nayeon Kim" userId="2c8f37f3-d9df-420f-9515-bba2f6294033" providerId="ADAL" clId="{7BF3121D-3983-40F0-A04D-AD52271DA6C0}" dt="2024-01-31T13:51:03.874" v="371" actId="478"/>
          <ac:spMkLst>
            <pc:docMk/>
            <pc:sldMk cId="1457567236" sldId="282"/>
            <ac:spMk id="28" creationId="{E21479B5-EDA4-73FD-BB44-783F18E432B2}"/>
          </ac:spMkLst>
        </pc:spChg>
        <pc:spChg chg="del mod">
          <ac:chgData name="Nayeon Kim" userId="2c8f37f3-d9df-420f-9515-bba2f6294033" providerId="ADAL" clId="{7BF3121D-3983-40F0-A04D-AD52271DA6C0}" dt="2024-01-31T13:51:10.509" v="375" actId="478"/>
          <ac:spMkLst>
            <pc:docMk/>
            <pc:sldMk cId="1457567236" sldId="282"/>
            <ac:spMk id="29" creationId="{349886D5-3511-D4E1-FE8E-6C879AAC0F29}"/>
          </ac:spMkLst>
        </pc:spChg>
        <pc:spChg chg="del mod">
          <ac:chgData name="Nayeon Kim" userId="2c8f37f3-d9df-420f-9515-bba2f6294033" providerId="ADAL" clId="{7BF3121D-3983-40F0-A04D-AD52271DA6C0}" dt="2024-01-31T13:41:16.928" v="240" actId="478"/>
          <ac:spMkLst>
            <pc:docMk/>
            <pc:sldMk cId="1457567236" sldId="282"/>
            <ac:spMk id="30" creationId="{B85B25F8-E475-2C71-643B-44A627C4922F}"/>
          </ac:spMkLst>
        </pc:spChg>
        <pc:spChg chg="del mod">
          <ac:chgData name="Nayeon Kim" userId="2c8f37f3-d9df-420f-9515-bba2f6294033" providerId="ADAL" clId="{7BF3121D-3983-40F0-A04D-AD52271DA6C0}" dt="2024-01-31T13:41:18.239" v="241" actId="478"/>
          <ac:spMkLst>
            <pc:docMk/>
            <pc:sldMk cId="1457567236" sldId="282"/>
            <ac:spMk id="31" creationId="{D9FED450-00C4-23B0-80B4-452FF7400800}"/>
          </ac:spMkLst>
        </pc:spChg>
        <pc:spChg chg="del mod">
          <ac:chgData name="Nayeon Kim" userId="2c8f37f3-d9df-420f-9515-bba2f6294033" providerId="ADAL" clId="{7BF3121D-3983-40F0-A04D-AD52271DA6C0}" dt="2024-01-31T13:39:40.549" v="209" actId="478"/>
          <ac:spMkLst>
            <pc:docMk/>
            <pc:sldMk cId="1457567236" sldId="282"/>
            <ac:spMk id="1024" creationId="{14912E56-6B42-3F92-5FD0-C37E4F2707FF}"/>
          </ac:spMkLst>
        </pc:spChg>
        <pc:spChg chg="del mod">
          <ac:chgData name="Nayeon Kim" userId="2c8f37f3-d9df-420f-9515-bba2f6294033" providerId="ADAL" clId="{7BF3121D-3983-40F0-A04D-AD52271DA6C0}" dt="2024-01-31T13:39:39.253" v="208" actId="478"/>
          <ac:spMkLst>
            <pc:docMk/>
            <pc:sldMk cId="1457567236" sldId="282"/>
            <ac:spMk id="1025" creationId="{D0B1E2E1-2B79-AC81-C18B-1A85C26CF452}"/>
          </ac:spMkLst>
        </pc:spChg>
        <pc:spChg chg="del mod">
          <ac:chgData name="Nayeon Kim" userId="2c8f37f3-d9df-420f-9515-bba2f6294033" providerId="ADAL" clId="{7BF3121D-3983-40F0-A04D-AD52271DA6C0}" dt="2024-01-31T13:51:00.450" v="370" actId="21"/>
          <ac:spMkLst>
            <pc:docMk/>
            <pc:sldMk cId="1457567236" sldId="282"/>
            <ac:spMk id="1026" creationId="{EEB6172E-4183-4F92-5D41-89B5EB18CB07}"/>
          </ac:spMkLst>
        </pc:spChg>
        <pc:spChg chg="del mod">
          <ac:chgData name="Nayeon Kim" userId="2c8f37f3-d9df-420f-9515-bba2f6294033" providerId="ADAL" clId="{7BF3121D-3983-40F0-A04D-AD52271DA6C0}" dt="2024-01-31T13:10:58.437" v="18" actId="478"/>
          <ac:spMkLst>
            <pc:docMk/>
            <pc:sldMk cId="1457567236" sldId="282"/>
            <ac:spMk id="1027" creationId="{5F78A71C-0EC1-EC8D-F239-C035551908E9}"/>
          </ac:spMkLst>
        </pc:spChg>
        <pc:spChg chg="del mod">
          <ac:chgData name="Nayeon Kim" userId="2c8f37f3-d9df-420f-9515-bba2f6294033" providerId="ADAL" clId="{7BF3121D-3983-40F0-A04D-AD52271DA6C0}" dt="2024-01-31T13:41:38.021" v="246" actId="478"/>
          <ac:spMkLst>
            <pc:docMk/>
            <pc:sldMk cId="1457567236" sldId="282"/>
            <ac:spMk id="1028" creationId="{032CF73D-C0C8-4547-4389-F51D5DB5DF4A}"/>
          </ac:spMkLst>
        </pc:spChg>
        <pc:spChg chg="del mod">
          <ac:chgData name="Nayeon Kim" userId="2c8f37f3-d9df-420f-9515-bba2f6294033" providerId="ADAL" clId="{7BF3121D-3983-40F0-A04D-AD52271DA6C0}" dt="2024-01-31T13:41:39.216" v="247" actId="478"/>
          <ac:spMkLst>
            <pc:docMk/>
            <pc:sldMk cId="1457567236" sldId="282"/>
            <ac:spMk id="1029" creationId="{879704DF-3801-77C5-30FF-E788D1DD5B1D}"/>
          </ac:spMkLst>
        </pc:spChg>
        <pc:spChg chg="mod">
          <ac:chgData name="Nayeon Kim" userId="2c8f37f3-d9df-420f-9515-bba2f6294033" providerId="ADAL" clId="{7BF3121D-3983-40F0-A04D-AD52271DA6C0}" dt="2024-02-01T10:38:08.175" v="3750" actId="2085"/>
          <ac:spMkLst>
            <pc:docMk/>
            <pc:sldMk cId="1457567236" sldId="282"/>
            <ac:spMk id="1030" creationId="{191D328F-338B-A6D5-1268-FB46495ABC6A}"/>
          </ac:spMkLst>
        </pc:spChg>
        <pc:spChg chg="del mod">
          <ac:chgData name="Nayeon Kim" userId="2c8f37f3-d9df-420f-9515-bba2f6294033" providerId="ADAL" clId="{7BF3121D-3983-40F0-A04D-AD52271DA6C0}" dt="2024-01-31T13:10:52.792" v="15" actId="478"/>
          <ac:spMkLst>
            <pc:docMk/>
            <pc:sldMk cId="1457567236" sldId="282"/>
            <ac:spMk id="1031" creationId="{55666F4A-C295-6394-0625-16FC30B15169}"/>
          </ac:spMkLst>
        </pc:spChg>
        <pc:spChg chg="del mod">
          <ac:chgData name="Nayeon Kim" userId="2c8f37f3-d9df-420f-9515-bba2f6294033" providerId="ADAL" clId="{7BF3121D-3983-40F0-A04D-AD52271DA6C0}" dt="2024-01-31T13:42:31.780" v="282" actId="478"/>
          <ac:spMkLst>
            <pc:docMk/>
            <pc:sldMk cId="1457567236" sldId="282"/>
            <ac:spMk id="1032" creationId="{08388036-1F95-1E22-35A4-67B6A12598E6}"/>
          </ac:spMkLst>
        </pc:spChg>
        <pc:spChg chg="del mod">
          <ac:chgData name="Nayeon Kim" userId="2c8f37f3-d9df-420f-9515-bba2f6294033" providerId="ADAL" clId="{7BF3121D-3983-40F0-A04D-AD52271DA6C0}" dt="2024-01-31T13:10:55.306" v="16" actId="478"/>
          <ac:spMkLst>
            <pc:docMk/>
            <pc:sldMk cId="1457567236" sldId="282"/>
            <ac:spMk id="1033" creationId="{2C8D0BE6-43BB-18F7-8DEB-784FFD0EF6F2}"/>
          </ac:spMkLst>
        </pc:spChg>
        <pc:spChg chg="del mod">
          <ac:chgData name="Nayeon Kim" userId="2c8f37f3-d9df-420f-9515-bba2f6294033" providerId="ADAL" clId="{7BF3121D-3983-40F0-A04D-AD52271DA6C0}" dt="2024-01-31T13:55:23.866" v="443" actId="478"/>
          <ac:spMkLst>
            <pc:docMk/>
            <pc:sldMk cId="1457567236" sldId="282"/>
            <ac:spMk id="1034" creationId="{6DB8220A-10D1-2441-E5AC-C832DF86E324}"/>
          </ac:spMkLst>
        </pc:spChg>
        <pc:spChg chg="del mod">
          <ac:chgData name="Nayeon Kim" userId="2c8f37f3-d9df-420f-9515-bba2f6294033" providerId="ADAL" clId="{7BF3121D-3983-40F0-A04D-AD52271DA6C0}" dt="2024-01-31T13:10:57.194" v="17" actId="478"/>
          <ac:spMkLst>
            <pc:docMk/>
            <pc:sldMk cId="1457567236" sldId="282"/>
            <ac:spMk id="1035" creationId="{8E9121E4-5A86-B000-94C3-02D14D438D17}"/>
          </ac:spMkLst>
        </pc:spChg>
        <pc:spChg chg="add 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1041" creationId="{4C2EC41F-E231-D8C2-01B7-823B5D467473}"/>
          </ac:spMkLst>
        </pc:spChg>
        <pc:spChg chg="add 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1044" creationId="{8B5E88D6-BF9B-D46A-B20C-91DFB7A604BA}"/>
          </ac:spMkLst>
        </pc:spChg>
        <pc:spChg chg="add mod">
          <ac:chgData name="Nayeon Kim" userId="2c8f37f3-d9df-420f-9515-bba2f6294033" providerId="ADAL" clId="{7BF3121D-3983-40F0-A04D-AD52271DA6C0}" dt="2024-02-01T09:51:50.572" v="3555" actId="1076"/>
          <ac:spMkLst>
            <pc:docMk/>
            <pc:sldMk cId="1457567236" sldId="282"/>
            <ac:spMk id="1045" creationId="{59CFBC79-7BA1-3AE5-945A-1A8D10FBFFB8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50" creationId="{7B8A7E31-0661-66BF-4A84-4FA1C9F0BFE3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51" creationId="{F7B31165-ECCE-173E-68B3-1822F4E22BDE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57" creationId="{D6E830B0-3236-E146-6AA8-C1DC2FDE83F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58" creationId="{6EB5196B-CC63-F9F0-F348-22B92B29CECF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59" creationId="{AD569997-EF3C-9210-1A76-714751CA24B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0" creationId="{A4AE5364-33D8-74C5-4A13-62437B8F0E15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1" creationId="{F3C36BAC-A921-F6AB-7762-DC8EDB670668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2" creationId="{C77B4AC9-80E9-0EE1-720E-2DD5944B7E34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3" creationId="{CF4CDF5C-B6C6-D7C4-1B41-64DDBEBCFA87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4" creationId="{029596F2-DD64-097C-8933-4C04CEB64359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5" creationId="{094C85D2-E8DE-DCC7-AFEC-0346953F716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6" creationId="{3E6FB60A-9B3E-9969-AAB6-D6739E9A2072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69" creationId="{2A1963D0-CC73-5A6E-10EF-D86075A1B5EF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0" creationId="{73539DC4-A1DD-8E84-187E-E84C8120C624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1" creationId="{FB3F1DA5-4A28-6170-2C82-7186953E6112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2" creationId="{734564FF-69AC-6EC7-62AC-94DB259BFD2F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3" creationId="{2C23E72B-40FA-F691-E8C6-E66603C7D6A6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4" creationId="{E35C286B-FF7D-A4FF-AC38-AC86EB0A521E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5" creationId="{C13DD788-9E4E-5AB1-0EF5-EED4C59F540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6" creationId="{212F49F4-79B7-D0AC-BDB7-702FE226CFC9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7" creationId="{5D4A03CC-DBF2-975D-7DE6-7E613B23ACC0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8" creationId="{6818CD68-1D46-18A5-36B8-477851CA399B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79" creationId="{540DEE53-C67D-8908-E716-9E26147991F6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0" creationId="{B6CBB630-45B6-D66F-8070-652AB5239651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1" creationId="{86EB4DEE-CF43-427B-23C5-41A919D3EBDA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2" creationId="{0EB777A2-5EE9-790B-5B76-0F43AEAE949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3" creationId="{17916768-16D9-7224-1853-5987463E41DA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4" creationId="{C3D1D888-828E-AC1F-B79B-58F90ADE9CAE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5" creationId="{59674EDC-ABEF-95AC-EAE3-D032C5265958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6" creationId="{A413B523-7C59-7446-DE93-BB504D40B85A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7" creationId="{22BF70F9-0D0B-6111-C7AF-3D478547AFA3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8" creationId="{55DF4852-EA29-8E94-215E-3B084605C0F2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89" creationId="{C04EEBEE-AE54-7F58-392D-265E0FF488D8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0" creationId="{F06F5CC2-8FF5-4AFD-FB62-79FADB845A22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1" creationId="{C0F1C20D-2DCB-DD8B-A6F5-8C1060B505B7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2" creationId="{94812D0A-8994-C4B5-987C-3F58928F108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3" creationId="{DC8012F5-1C24-7DBB-C079-815F76D272C6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4" creationId="{DF159B39-E1F1-66E5-07E6-5B003523C87C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5" creationId="{2CCF54AC-8E77-2D32-BA22-AC6DFCE803A5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6" creationId="{A59B0900-A55E-0515-2911-103598978E5A}"/>
          </ac:spMkLst>
        </pc:spChg>
        <pc:spChg chg="del">
          <ac:chgData name="Nayeon Kim" userId="2c8f37f3-d9df-420f-9515-bba2f6294033" providerId="ADAL" clId="{7BF3121D-3983-40F0-A04D-AD52271DA6C0}" dt="2024-01-31T12:49:12.597" v="5" actId="21"/>
          <ac:spMkLst>
            <pc:docMk/>
            <pc:sldMk cId="1457567236" sldId="282"/>
            <ac:spMk id="1097" creationId="{52D1C1BA-707A-5C09-3F1C-0D0D62CD6DD1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8" creationId="{04D0B656-6664-BD8D-1F07-3C9A373207DA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099" creationId="{246F2F9D-B72D-1B4A-39F5-AC66C63A9B22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100" creationId="{207E142E-58DE-2F2F-77FE-56484DFDFC73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101" creationId="{E1A5B054-93C6-A160-9208-EBB2D5CF483C}"/>
          </ac:spMkLst>
        </pc:spChg>
        <pc:spChg chg="del">
          <ac:chgData name="Nayeon Kim" userId="2c8f37f3-d9df-420f-9515-bba2f6294033" providerId="ADAL" clId="{7BF3121D-3983-40F0-A04D-AD52271DA6C0}" dt="2024-01-31T13:16:08.197" v="21" actId="21"/>
          <ac:spMkLst>
            <pc:docMk/>
            <pc:sldMk cId="1457567236" sldId="282"/>
            <ac:spMk id="1110" creationId="{58429BC6-8CBA-26A3-3851-4A4D179D65FD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113" creationId="{355F7578-5F8E-A26F-42CD-F4C8A6FF2737}"/>
          </ac:spMkLst>
        </pc:spChg>
        <pc:spChg chg="del">
          <ac:chgData name="Nayeon Kim" userId="2c8f37f3-d9df-420f-9515-bba2f6294033" providerId="ADAL" clId="{7BF3121D-3983-40F0-A04D-AD52271DA6C0}" dt="2024-01-31T12:49:09.030" v="4" actId="21"/>
          <ac:spMkLst>
            <pc:docMk/>
            <pc:sldMk cId="1457567236" sldId="282"/>
            <ac:spMk id="1114" creationId="{6D45E0F6-E518-DE49-97E3-673FC3778272}"/>
          </ac:spMkLst>
        </pc:spChg>
        <pc:spChg chg="del">
          <ac:chgData name="Nayeon Kim" userId="2c8f37f3-d9df-420f-9515-bba2f6294033" providerId="ADAL" clId="{7BF3121D-3983-40F0-A04D-AD52271DA6C0}" dt="2024-01-31T12:49:15.197" v="6" actId="21"/>
          <ac:spMkLst>
            <pc:docMk/>
            <pc:sldMk cId="1457567236" sldId="282"/>
            <ac:spMk id="1115" creationId="{A7EAEA05-C4E2-B0BF-976C-A06C94DBFF5B}"/>
          </ac:spMkLst>
        </pc:spChg>
        <pc:spChg chg="add mod">
          <ac:chgData name="Nayeon Kim" userId="2c8f37f3-d9df-420f-9515-bba2f6294033" providerId="ADAL" clId="{7BF3121D-3983-40F0-A04D-AD52271DA6C0}" dt="2024-02-01T10:37:59.240" v="3749" actId="33524"/>
          <ac:spMkLst>
            <pc:docMk/>
            <pc:sldMk cId="1457567236" sldId="282"/>
            <ac:spMk id="1135" creationId="{61A7B5BF-1224-7948-26CA-4E985926D89A}"/>
          </ac:spMkLst>
        </pc:spChg>
        <pc:spChg chg="add mod">
          <ac:chgData name="Nayeon Kim" userId="2c8f37f3-d9df-420f-9515-bba2f6294033" providerId="ADAL" clId="{7BF3121D-3983-40F0-A04D-AD52271DA6C0}" dt="2024-02-01T10:37:23.541" v="3748" actId="1076"/>
          <ac:spMkLst>
            <pc:docMk/>
            <pc:sldMk cId="1457567236" sldId="282"/>
            <ac:spMk id="1136" creationId="{9A02642D-F460-FF67-2DFF-5E0EBB7E364C}"/>
          </ac:spMkLst>
        </pc:spChg>
        <pc:spChg chg="add mod">
          <ac:chgData name="Nayeon Kim" userId="2c8f37f3-d9df-420f-9515-bba2f6294033" providerId="ADAL" clId="{7BF3121D-3983-40F0-A04D-AD52271DA6C0}" dt="2024-02-09T16:18:34.543" v="3920" actId="1076"/>
          <ac:spMkLst>
            <pc:docMk/>
            <pc:sldMk cId="1457567236" sldId="282"/>
            <ac:spMk id="1137" creationId="{BA84B6C1-1B3B-D665-6D58-5C4E80F15D32}"/>
          </ac:spMkLst>
        </pc:spChg>
        <pc:spChg chg="add mod">
          <ac:chgData name="Nayeon Kim" userId="2c8f37f3-d9df-420f-9515-bba2f6294033" providerId="ADAL" clId="{7BF3121D-3983-40F0-A04D-AD52271DA6C0}" dt="2024-02-01T09:53:03.514" v="3638" actId="20577"/>
          <ac:spMkLst>
            <pc:docMk/>
            <pc:sldMk cId="1457567236" sldId="282"/>
            <ac:spMk id="1138" creationId="{87406B8B-9553-745C-09C0-6297ADBF85C9}"/>
          </ac:spMkLst>
        </pc:spChg>
        <pc:grpChg chg="add mod">
          <ac:chgData name="Nayeon Kim" userId="2c8f37f3-d9df-420f-9515-bba2f6294033" providerId="ADAL" clId="{7BF3121D-3983-40F0-A04D-AD52271DA6C0}" dt="2024-02-01T09:51:50.572" v="3555" actId="1076"/>
          <ac:grpSpMkLst>
            <pc:docMk/>
            <pc:sldMk cId="1457567236" sldId="282"/>
            <ac:grpSpMk id="2" creationId="{F6E646CF-80DF-19CB-5A36-FC150736B6D3}"/>
          </ac:grpSpMkLst>
        </pc:grpChg>
        <pc:grpChg chg="del mod">
          <ac:chgData name="Nayeon Kim" userId="2c8f37f3-d9df-420f-9515-bba2f6294033" providerId="ADAL" clId="{7BF3121D-3983-40F0-A04D-AD52271DA6C0}" dt="2024-01-31T13:10:57.194" v="17" actId="478"/>
          <ac:grpSpMkLst>
            <pc:docMk/>
            <pc:sldMk cId="1457567236" sldId="282"/>
            <ac:grpSpMk id="9" creationId="{4A91F294-7895-31A0-9C3B-1D6E97330902}"/>
          </ac:grpSpMkLst>
        </pc:grpChg>
        <pc:grpChg chg="del mod">
          <ac:chgData name="Nayeon Kim" userId="2c8f37f3-d9df-420f-9515-bba2f6294033" providerId="ADAL" clId="{7BF3121D-3983-40F0-A04D-AD52271DA6C0}" dt="2024-01-31T13:10:55.306" v="16" actId="478"/>
          <ac:grpSpMkLst>
            <pc:docMk/>
            <pc:sldMk cId="1457567236" sldId="282"/>
            <ac:grpSpMk id="10" creationId="{3F2BD754-6F34-53A4-FCE8-E390F709B6FA}"/>
          </ac:grpSpMkLst>
        </pc:grpChg>
        <pc:grpChg chg="del mod">
          <ac:chgData name="Nayeon Kim" userId="2c8f37f3-d9df-420f-9515-bba2f6294033" providerId="ADAL" clId="{7BF3121D-3983-40F0-A04D-AD52271DA6C0}" dt="2024-01-31T13:10:52.792" v="15" actId="478"/>
          <ac:grpSpMkLst>
            <pc:docMk/>
            <pc:sldMk cId="1457567236" sldId="282"/>
            <ac:grpSpMk id="11" creationId="{849AF360-F7C4-6909-4CFB-C2159C5B343F}"/>
          </ac:grpSpMkLst>
        </pc:grpChg>
        <pc:grpChg chg="del mod">
          <ac:chgData name="Nayeon Kim" userId="2c8f37f3-d9df-420f-9515-bba2f6294033" providerId="ADAL" clId="{7BF3121D-3983-40F0-A04D-AD52271DA6C0}" dt="2024-01-31T13:41:38.021" v="246" actId="478"/>
          <ac:grpSpMkLst>
            <pc:docMk/>
            <pc:sldMk cId="1457567236" sldId="282"/>
            <ac:grpSpMk id="12" creationId="{C2DD1F97-ABE5-4AAA-8EDA-28840F3C509E}"/>
          </ac:grpSpMkLst>
        </pc:grpChg>
        <pc:grpChg chg="del mod">
          <ac:chgData name="Nayeon Kim" userId="2c8f37f3-d9df-420f-9515-bba2f6294033" providerId="ADAL" clId="{7BF3121D-3983-40F0-A04D-AD52271DA6C0}" dt="2024-01-31T13:10:58.437" v="18" actId="478"/>
          <ac:grpSpMkLst>
            <pc:docMk/>
            <pc:sldMk cId="1457567236" sldId="282"/>
            <ac:grpSpMk id="13" creationId="{E4197053-E0D2-2C91-8F3E-92B51ADA2D72}"/>
          </ac:grpSpMkLst>
        </pc:grpChg>
        <pc:grpChg chg="del mod">
          <ac:chgData name="Nayeon Kim" userId="2c8f37f3-d9df-420f-9515-bba2f6294033" providerId="ADAL" clId="{7BF3121D-3983-40F0-A04D-AD52271DA6C0}" dt="2024-01-31T13:39:39.253" v="208" actId="478"/>
          <ac:grpSpMkLst>
            <pc:docMk/>
            <pc:sldMk cId="1457567236" sldId="282"/>
            <ac:grpSpMk id="14" creationId="{2F302A0B-D908-8148-2A16-6B7EB64CDB15}"/>
          </ac:grpSpMkLst>
        </pc:grpChg>
        <pc:grpChg chg="del mod">
          <ac:chgData name="Nayeon Kim" userId="2c8f37f3-d9df-420f-9515-bba2f6294033" providerId="ADAL" clId="{7BF3121D-3983-40F0-A04D-AD52271DA6C0}" dt="2024-01-31T13:41:16.928" v="240" actId="478"/>
          <ac:grpSpMkLst>
            <pc:docMk/>
            <pc:sldMk cId="1457567236" sldId="282"/>
            <ac:grpSpMk id="15" creationId="{834E74A7-0ED4-DF15-ABB5-299023C0F76F}"/>
          </ac:grpSpMkLst>
        </pc:grpChg>
        <pc:grpChg chg="del mod">
          <ac:chgData name="Nayeon Kim" userId="2c8f37f3-d9df-420f-9515-bba2f6294033" providerId="ADAL" clId="{7BF3121D-3983-40F0-A04D-AD52271DA6C0}" dt="2024-01-31T13:51:08.997" v="374" actId="478"/>
          <ac:grpSpMkLst>
            <pc:docMk/>
            <pc:sldMk cId="1457567236" sldId="282"/>
            <ac:grpSpMk id="17" creationId="{7FFA97A1-9F17-6336-215A-74CF3BE5CE15}"/>
          </ac:grpSpMkLst>
        </pc:grpChg>
        <pc:grpChg chg="del mod">
          <ac:chgData name="Nayeon Kim" userId="2c8f37f3-d9df-420f-9515-bba2f6294033" providerId="ADAL" clId="{7BF3121D-3983-40F0-A04D-AD52271DA6C0}" dt="2024-01-31T13:55:20.702" v="442" actId="478"/>
          <ac:grpSpMkLst>
            <pc:docMk/>
            <pc:sldMk cId="1457567236" sldId="282"/>
            <ac:grpSpMk id="18" creationId="{3DCFECF0-C2BF-F516-BE9E-329C0FFAC7F7}"/>
          </ac:grpSpMkLst>
        </pc:grpChg>
        <pc:grpChg chg="del">
          <ac:chgData name="Nayeon Kim" userId="2c8f37f3-d9df-420f-9515-bba2f6294033" providerId="ADAL" clId="{7BF3121D-3983-40F0-A04D-AD52271DA6C0}" dt="2024-01-31T12:49:09.030" v="4" actId="21"/>
          <ac:grpSpMkLst>
            <pc:docMk/>
            <pc:sldMk cId="1457567236" sldId="282"/>
            <ac:grpSpMk id="1107" creationId="{EBAD4FBE-23F2-7D2E-5710-C32612895DEB}"/>
          </ac:grpSpMkLst>
        </pc:grpChg>
        <pc:grpChg chg="add mod">
          <ac:chgData name="Nayeon Kim" userId="2c8f37f3-d9df-420f-9515-bba2f6294033" providerId="ADAL" clId="{7BF3121D-3983-40F0-A04D-AD52271DA6C0}" dt="2024-02-01T09:51:50.572" v="3555" actId="1076"/>
          <ac:grpSpMkLst>
            <pc:docMk/>
            <pc:sldMk cId="1457567236" sldId="282"/>
            <ac:grpSpMk id="1133" creationId="{6439F250-C729-C2E9-518C-B31B0B6FD630}"/>
          </ac:grpSpMkLst>
        </pc:grpChg>
        <pc:grpChg chg="add mod">
          <ac:chgData name="Nayeon Kim" userId="2c8f37f3-d9df-420f-9515-bba2f6294033" providerId="ADAL" clId="{7BF3121D-3983-40F0-A04D-AD52271DA6C0}" dt="2024-02-01T09:51:50.572" v="3555" actId="1076"/>
          <ac:grpSpMkLst>
            <pc:docMk/>
            <pc:sldMk cId="1457567236" sldId="282"/>
            <ac:grpSpMk id="1134" creationId="{10B6C43D-F23D-8BBA-F5F8-9F0ABE73BE94}"/>
          </ac:grpSpMkLst>
        </pc:grp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36" creationId="{B296F3C9-4C6C-BFE5-2087-D7ECF8C604BF}"/>
          </ac:picMkLst>
        </pc:picChg>
        <pc:picChg chg="add del mod">
          <ac:chgData name="Nayeon Kim" userId="2c8f37f3-d9df-420f-9515-bba2f6294033" providerId="ADAL" clId="{7BF3121D-3983-40F0-A04D-AD52271DA6C0}" dt="2024-01-31T13:40:01.270" v="214" actId="478"/>
          <ac:picMkLst>
            <pc:docMk/>
            <pc:sldMk cId="1457567236" sldId="282"/>
            <ac:picMk id="1037" creationId="{E98C27D7-94FF-F973-6F9E-4C5FFD86E0A2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38" creationId="{3619CADE-15DF-D2EB-2153-FC8E9F0CB6D9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39" creationId="{733CA274-ED04-F26B-4846-B7BF827D621C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40" creationId="{FBE00FCF-03A7-5C35-90F7-7352E0320F0B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42" creationId="{92D1F0E7-0633-9993-9C47-BB93949C41E6}"/>
          </ac:picMkLst>
        </pc:picChg>
        <pc:picChg chg="add mod or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43" creationId="{4A869E41-E885-7D14-8A44-EFF37682D08A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47" creationId="{C3E9E598-CBC8-82AB-C7A3-7C7DE6E43E92}"/>
          </ac:picMkLst>
        </pc:picChg>
        <pc:picChg chg="add del mod">
          <ac:chgData name="Nayeon Kim" userId="2c8f37f3-d9df-420f-9515-bba2f6294033" providerId="ADAL" clId="{7BF3121D-3983-40F0-A04D-AD52271DA6C0}" dt="2024-01-31T13:46:48.668" v="313" actId="21"/>
          <ac:picMkLst>
            <pc:docMk/>
            <pc:sldMk cId="1457567236" sldId="282"/>
            <ac:picMk id="1049" creationId="{465A368F-749A-A97C-37B0-E1AFB7F3F069}"/>
          </ac:picMkLst>
        </pc:picChg>
        <pc:picChg chg="add del mod">
          <ac:chgData name="Nayeon Kim" userId="2c8f37f3-d9df-420f-9515-bba2f6294033" providerId="ADAL" clId="{7BF3121D-3983-40F0-A04D-AD52271DA6C0}" dt="2024-01-31T13:47:33.829" v="319" actId="21"/>
          <ac:picMkLst>
            <pc:docMk/>
            <pc:sldMk cId="1457567236" sldId="282"/>
            <ac:picMk id="1053" creationId="{6A7B8694-BCAA-99A2-AF00-1A475DB1F5D1}"/>
          </ac:picMkLst>
        </pc:picChg>
        <pc:picChg chg="add del mod">
          <ac:chgData name="Nayeon Kim" userId="2c8f37f3-d9df-420f-9515-bba2f6294033" providerId="ADAL" clId="{7BF3121D-3983-40F0-A04D-AD52271DA6C0}" dt="2024-01-31T13:51:52.494" v="386" actId="21"/>
          <ac:picMkLst>
            <pc:docMk/>
            <pc:sldMk cId="1457567236" sldId="282"/>
            <ac:picMk id="1055" creationId="{F5C6AE50-A69D-2733-54CF-E6A9741E8621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067" creationId="{214D37DC-7755-5EEA-AB03-0A52AFB6803C}"/>
          </ac:picMkLst>
        </pc:picChg>
        <pc:picChg chg="add del mod">
          <ac:chgData name="Nayeon Kim" userId="2c8f37f3-d9df-420f-9515-bba2f6294033" providerId="ADAL" clId="{7BF3121D-3983-40F0-A04D-AD52271DA6C0}" dt="2024-01-31T13:51:15.401" v="379" actId="478"/>
          <ac:picMkLst>
            <pc:docMk/>
            <pc:sldMk cId="1457567236" sldId="282"/>
            <ac:picMk id="1102" creationId="{9DCBC98D-5C81-46AA-148B-A79F85A650D4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20" creationId="{B5ADD8D5-E856-0A9C-5CFE-D0090AF5640A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22" creationId="{6C8A93B8-1140-9291-855C-0A8FA02B305D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23" creationId="{52669A83-C2A5-1BE9-FC36-B56040D2FAE8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24" creationId="{32B61A4D-0620-A974-6186-C47054E7FED6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26" creationId="{D4BC9124-55B8-B5DB-87E6-50079F187035}"/>
          </ac:picMkLst>
        </pc:picChg>
        <pc:picChg chg="add del mod">
          <ac:chgData name="Nayeon Kim" userId="2c8f37f3-d9df-420f-9515-bba2f6294033" providerId="ADAL" clId="{7BF3121D-3983-40F0-A04D-AD52271DA6C0}" dt="2024-01-31T13:57:09.418" v="451" actId="21"/>
          <ac:picMkLst>
            <pc:docMk/>
            <pc:sldMk cId="1457567236" sldId="282"/>
            <ac:picMk id="1128" creationId="{4526EC51-546E-4D4C-8D49-E23167A09289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30" creationId="{254DF3C0-C8BB-EAAA-0650-921AF030A8BC}"/>
          </ac:picMkLst>
        </pc:picChg>
        <pc:picChg chg="add mod">
          <ac:chgData name="Nayeon Kim" userId="2c8f37f3-d9df-420f-9515-bba2f6294033" providerId="ADAL" clId="{7BF3121D-3983-40F0-A04D-AD52271DA6C0}" dt="2024-02-01T09:51:50.572" v="3555" actId="1076"/>
          <ac:picMkLst>
            <pc:docMk/>
            <pc:sldMk cId="1457567236" sldId="282"/>
            <ac:picMk id="1132" creationId="{FD930845-DBF8-8E9F-B879-01DB4458DF23}"/>
          </ac:picMkLst>
        </pc:picChg>
        <pc:cxnChg chg="add del mod">
          <ac:chgData name="Nayeon Kim" userId="2c8f37f3-d9df-420f-9515-bba2f6294033" providerId="ADAL" clId="{7BF3121D-3983-40F0-A04D-AD52271DA6C0}" dt="2024-01-31T13:51:54.281" v="387" actId="21"/>
          <ac:cxnSpMkLst>
            <pc:docMk/>
            <pc:sldMk cId="1457567236" sldId="282"/>
            <ac:cxnSpMk id="1106" creationId="{6198277D-EEC4-068D-47B2-2F3DA8FA3E31}"/>
          </ac:cxnSpMkLst>
        </pc:cxnChg>
        <pc:cxnChg chg="add del mod">
          <ac:chgData name="Nayeon Kim" userId="2c8f37f3-d9df-420f-9515-bba2f6294033" providerId="ADAL" clId="{7BF3121D-3983-40F0-A04D-AD52271DA6C0}" dt="2024-01-31T13:51:16.579" v="380" actId="478"/>
          <ac:cxnSpMkLst>
            <pc:docMk/>
            <pc:sldMk cId="1457567236" sldId="282"/>
            <ac:cxnSpMk id="1116" creationId="{DE43B78A-86F4-D0C8-D4C7-409E5A21A085}"/>
          </ac:cxnSpMkLst>
        </pc:cxnChg>
      </pc:sldChg>
      <pc:sldChg chg="addSp delSp modSp mod">
        <pc:chgData name="Nayeon Kim" userId="2c8f37f3-d9df-420f-9515-bba2f6294033" providerId="ADAL" clId="{7BF3121D-3983-40F0-A04D-AD52271DA6C0}" dt="2024-02-09T15:53:55.686" v="3857" actId="20577"/>
        <pc:sldMkLst>
          <pc:docMk/>
          <pc:sldMk cId="3845461940" sldId="283"/>
        </pc:sldMkLst>
        <pc:spChg chg="add del mod">
          <ac:chgData name="Nayeon Kim" userId="2c8f37f3-d9df-420f-9515-bba2f6294033" providerId="ADAL" clId="{7BF3121D-3983-40F0-A04D-AD52271DA6C0}" dt="2024-02-01T10:04:23.838" v="3716"/>
          <ac:spMkLst>
            <pc:docMk/>
            <pc:sldMk cId="3845461940" sldId="283"/>
            <ac:spMk id="2" creationId="{9804BD0E-07F8-D2A6-196F-5E062E4F78F6}"/>
          </ac:spMkLst>
        </pc:spChg>
        <pc:spChg chg="add mod">
          <ac:chgData name="Nayeon Kim" userId="2c8f37f3-d9df-420f-9515-bba2f6294033" providerId="ADAL" clId="{7BF3121D-3983-40F0-A04D-AD52271DA6C0}" dt="2024-02-01T10:05:24.268" v="3730" actId="1076"/>
          <ac:spMkLst>
            <pc:docMk/>
            <pc:sldMk cId="3845461940" sldId="283"/>
            <ac:spMk id="4" creationId="{EC8A9B16-D149-95F2-9F5B-007975678A3B}"/>
          </ac:spMkLst>
        </pc:spChg>
        <pc:spChg chg="mod">
          <ac:chgData name="Nayeon Kim" userId="2c8f37f3-d9df-420f-9515-bba2f6294033" providerId="ADAL" clId="{7BF3121D-3983-40F0-A04D-AD52271DA6C0}" dt="2024-02-09T15:53:55.686" v="3857" actId="20577"/>
          <ac:spMkLst>
            <pc:docMk/>
            <pc:sldMk cId="3845461940" sldId="283"/>
            <ac:spMk id="6" creationId="{7D944160-C58B-9D48-B206-468EEB77F546}"/>
          </ac:spMkLst>
        </pc:spChg>
        <pc:spChg chg="del">
          <ac:chgData name="Nayeon Kim" userId="2c8f37f3-d9df-420f-9515-bba2f6294033" providerId="ADAL" clId="{7BF3121D-3983-40F0-A04D-AD52271DA6C0}" dt="2024-02-01T10:04:21.873" v="3714" actId="21"/>
          <ac:spMkLst>
            <pc:docMk/>
            <pc:sldMk cId="3845461940" sldId="283"/>
            <ac:spMk id="7" creationId="{21EF5C13-6041-2049-B6D7-7E1D41D4084C}"/>
          </ac:spMkLst>
        </pc:spChg>
      </pc:sldChg>
      <pc:sldChg chg="addSp delSp modSp mod">
        <pc:chgData name="Nayeon Kim" userId="2c8f37f3-d9df-420f-9515-bba2f6294033" providerId="ADAL" clId="{7BF3121D-3983-40F0-A04D-AD52271DA6C0}" dt="2024-02-09T16:16:35.993" v="3901" actId="1076"/>
        <pc:sldMkLst>
          <pc:docMk/>
          <pc:sldMk cId="3113888682" sldId="288"/>
        </pc:sldMkLst>
        <pc:spChg chg="add mod">
          <ac:chgData name="Nayeon Kim" userId="2c8f37f3-d9df-420f-9515-bba2f6294033" providerId="ADAL" clId="{7BF3121D-3983-40F0-A04D-AD52271DA6C0}" dt="2024-02-01T10:36:34.291" v="3743" actId="20577"/>
          <ac:spMkLst>
            <pc:docMk/>
            <pc:sldMk cId="3113888682" sldId="288"/>
            <ac:spMk id="3" creationId="{FD866DC6-0800-7B96-C395-6C0538F12D5A}"/>
          </ac:spMkLst>
        </pc:spChg>
        <pc:spChg chg="add mod">
          <ac:chgData name="Nayeon Kim" userId="2c8f37f3-d9df-420f-9515-bba2f6294033" providerId="ADAL" clId="{7BF3121D-3983-40F0-A04D-AD52271DA6C0}" dt="2024-02-01T09:53:48.698" v="3713" actId="1076"/>
          <ac:spMkLst>
            <pc:docMk/>
            <pc:sldMk cId="3113888682" sldId="288"/>
            <ac:spMk id="4" creationId="{8D4FB37C-C825-F836-57A9-434EC5124C17}"/>
          </ac:spMkLst>
        </pc:spChg>
        <pc:spChg chg="mod">
          <ac:chgData name="Nayeon Kim" userId="2c8f37f3-d9df-420f-9515-bba2f6294033" providerId="ADAL" clId="{7BF3121D-3983-40F0-A04D-AD52271DA6C0}" dt="2024-02-09T16:15:58.449" v="3886" actId="1076"/>
          <ac:spMkLst>
            <pc:docMk/>
            <pc:sldMk cId="3113888682" sldId="288"/>
            <ac:spMk id="6" creationId="{7D944160-C58B-9D48-B206-468EEB77F546}"/>
          </ac:spMkLst>
        </pc:spChg>
        <pc:spChg chg="add mod">
          <ac:chgData name="Nayeon Kim" userId="2c8f37f3-d9df-420f-9515-bba2f6294033" providerId="ADAL" clId="{7BF3121D-3983-40F0-A04D-AD52271DA6C0}" dt="2024-02-09T16:16:35.993" v="3901" actId="1076"/>
          <ac:spMkLst>
            <pc:docMk/>
            <pc:sldMk cId="3113888682" sldId="288"/>
            <ac:spMk id="7" creationId="{330FB5DD-093A-41F9-8D7B-CE665FE94D82}"/>
          </ac:spMkLst>
        </pc:spChg>
        <pc:spChg chg="mod">
          <ac:chgData name="Nayeon Kim" userId="2c8f37f3-d9df-420f-9515-bba2f6294033" providerId="ADAL" clId="{7BF3121D-3983-40F0-A04D-AD52271DA6C0}" dt="2024-02-01T09:53:19.240" v="3642" actId="255"/>
          <ac:spMkLst>
            <pc:docMk/>
            <pc:sldMk cId="3113888682" sldId="288"/>
            <ac:spMk id="10" creationId="{823C75E6-ED1A-6161-9001-7DFAB9B1D279}"/>
          </ac:spMkLst>
        </pc:spChg>
        <pc:spChg chg="mod">
          <ac:chgData name="Nayeon Kim" userId="2c8f37f3-d9df-420f-9515-bba2f6294033" providerId="ADAL" clId="{7BF3121D-3983-40F0-A04D-AD52271DA6C0}" dt="2024-02-01T10:40:32.054" v="3801" actId="20577"/>
          <ac:spMkLst>
            <pc:docMk/>
            <pc:sldMk cId="3113888682" sldId="288"/>
            <ac:spMk id="12" creationId="{2C673A95-7198-BD08-3BB1-E1E52B171A3D}"/>
          </ac:spMkLst>
        </pc:spChg>
        <pc:spChg chg="mod">
          <ac:chgData name="Nayeon Kim" userId="2c8f37f3-d9df-420f-9515-bba2f6294033" providerId="ADAL" clId="{7BF3121D-3983-40F0-A04D-AD52271DA6C0}" dt="2024-02-01T09:53:19.240" v="3642" actId="255"/>
          <ac:spMkLst>
            <pc:docMk/>
            <pc:sldMk cId="3113888682" sldId="288"/>
            <ac:spMk id="14" creationId="{2EC738A1-995B-9F6E-3FBF-1894238DFCF0}"/>
          </ac:spMkLst>
        </pc:spChg>
        <pc:spChg chg="mod">
          <ac:chgData name="Nayeon Kim" userId="2c8f37f3-d9df-420f-9515-bba2f6294033" providerId="ADAL" clId="{7BF3121D-3983-40F0-A04D-AD52271DA6C0}" dt="2024-02-01T10:41:00.587" v="3843" actId="20577"/>
          <ac:spMkLst>
            <pc:docMk/>
            <pc:sldMk cId="3113888682" sldId="288"/>
            <ac:spMk id="15" creationId="{EAAC67C2-BD68-EF9E-5C25-E3D24ED37961}"/>
          </ac:spMkLst>
        </pc:spChg>
        <pc:spChg chg="mod">
          <ac:chgData name="Nayeon Kim" userId="2c8f37f3-d9df-420f-9515-bba2f6294033" providerId="ADAL" clId="{7BF3121D-3983-40F0-A04D-AD52271DA6C0}" dt="2024-02-01T10:41:07.945" v="3844" actId="20577"/>
          <ac:spMkLst>
            <pc:docMk/>
            <pc:sldMk cId="3113888682" sldId="288"/>
            <ac:spMk id="18" creationId="{8008AA41-BF86-784F-E1DB-01EA9821CC75}"/>
          </ac:spMkLst>
        </pc:spChg>
        <pc:spChg chg="mod">
          <ac:chgData name="Nayeon Kim" userId="2c8f37f3-d9df-420f-9515-bba2f6294033" providerId="ADAL" clId="{7BF3121D-3983-40F0-A04D-AD52271DA6C0}" dt="2024-01-31T15:14:13.693" v="1912"/>
          <ac:spMkLst>
            <pc:docMk/>
            <pc:sldMk cId="3113888682" sldId="288"/>
            <ac:spMk id="19" creationId="{97974060-321A-74E8-D7B9-9CD781B14C35}"/>
          </ac:spMkLst>
        </pc:spChg>
        <pc:spChg chg="mod">
          <ac:chgData name="Nayeon Kim" userId="2c8f37f3-d9df-420f-9515-bba2f6294033" providerId="ADAL" clId="{7BF3121D-3983-40F0-A04D-AD52271DA6C0}" dt="2024-01-31T14:30:00.443" v="1510" actId="20577"/>
          <ac:spMkLst>
            <pc:docMk/>
            <pc:sldMk cId="3113888682" sldId="288"/>
            <ac:spMk id="20" creationId="{B41630D8-9E85-46E4-7B2E-1289A2161696}"/>
          </ac:spMkLst>
        </pc:spChg>
        <pc:spChg chg="mod">
          <ac:chgData name="Nayeon Kim" userId="2c8f37f3-d9df-420f-9515-bba2f6294033" providerId="ADAL" clId="{7BF3121D-3983-40F0-A04D-AD52271DA6C0}" dt="2024-02-01T10:41:23.741" v="3853" actId="20577"/>
          <ac:spMkLst>
            <pc:docMk/>
            <pc:sldMk cId="3113888682" sldId="288"/>
            <ac:spMk id="21" creationId="{F37DE9A1-7B5F-9E4D-51F6-7805F5DD43C6}"/>
          </ac:spMkLst>
        </pc:spChg>
        <pc:spChg chg="mod">
          <ac:chgData name="Nayeon Kim" userId="2c8f37f3-d9df-420f-9515-bba2f6294033" providerId="ADAL" clId="{7BF3121D-3983-40F0-A04D-AD52271DA6C0}" dt="2024-01-31T15:23:31.303" v="1916" actId="1076"/>
          <ac:spMkLst>
            <pc:docMk/>
            <pc:sldMk cId="3113888682" sldId="288"/>
            <ac:spMk id="22" creationId="{05C72A41-BFA0-6B29-106B-267BE0409DC3}"/>
          </ac:spMkLst>
        </pc:spChg>
        <pc:spChg chg="mod">
          <ac:chgData name="Nayeon Kim" userId="2c8f37f3-d9df-420f-9515-bba2f6294033" providerId="ADAL" clId="{7BF3121D-3983-40F0-A04D-AD52271DA6C0}" dt="2024-02-01T09:53:19.240" v="3642" actId="255"/>
          <ac:spMkLst>
            <pc:docMk/>
            <pc:sldMk cId="3113888682" sldId="288"/>
            <ac:spMk id="25" creationId="{48D5E39C-1355-ACA5-DC99-0AB7A5D71507}"/>
          </ac:spMkLst>
        </pc:spChg>
        <pc:spChg chg="mod">
          <ac:chgData name="Nayeon Kim" userId="2c8f37f3-d9df-420f-9515-bba2f6294033" providerId="ADAL" clId="{7BF3121D-3983-40F0-A04D-AD52271DA6C0}" dt="2024-02-01T10:36:15.905" v="3733" actId="5793"/>
          <ac:spMkLst>
            <pc:docMk/>
            <pc:sldMk cId="3113888682" sldId="288"/>
            <ac:spMk id="26" creationId="{DB26AB63-3FBE-9285-BBA4-722AC34756B7}"/>
          </ac:spMkLst>
        </pc:spChg>
        <pc:spChg chg="mod">
          <ac:chgData name="Nayeon Kim" userId="2c8f37f3-d9df-420f-9515-bba2f6294033" providerId="ADAL" clId="{7BF3121D-3983-40F0-A04D-AD52271DA6C0}" dt="2024-01-31T15:14:21.932" v="1913"/>
          <ac:spMkLst>
            <pc:docMk/>
            <pc:sldMk cId="3113888682" sldId="288"/>
            <ac:spMk id="30" creationId="{87B36672-95B4-343B-7F85-38F9957FCE19}"/>
          </ac:spMkLst>
        </pc:spChg>
        <pc:spChg chg="del">
          <ac:chgData name="Nayeon Kim" userId="2c8f37f3-d9df-420f-9515-bba2f6294033" providerId="ADAL" clId="{7BF3121D-3983-40F0-A04D-AD52271DA6C0}" dt="2024-01-31T15:26:19.820" v="1919" actId="21"/>
          <ac:spMkLst>
            <pc:docMk/>
            <pc:sldMk cId="3113888682" sldId="288"/>
            <ac:spMk id="52" creationId="{0864A290-6D83-098C-AA6C-23831AA22C70}"/>
          </ac:spMkLst>
        </pc:spChg>
        <pc:spChg chg="del mod">
          <ac:chgData name="Nayeon Kim" userId="2c8f37f3-d9df-420f-9515-bba2f6294033" providerId="ADAL" clId="{7BF3121D-3983-40F0-A04D-AD52271DA6C0}" dt="2024-01-31T15:29:32.865" v="1966" actId="478"/>
          <ac:spMkLst>
            <pc:docMk/>
            <pc:sldMk cId="3113888682" sldId="288"/>
            <ac:spMk id="53" creationId="{3204C9A3-342A-37C2-BCA5-31181F848B98}"/>
          </ac:spMkLst>
        </pc:spChg>
        <pc:spChg chg="del mod">
          <ac:chgData name="Nayeon Kim" userId="2c8f37f3-d9df-420f-9515-bba2f6294033" providerId="ADAL" clId="{7BF3121D-3983-40F0-A04D-AD52271DA6C0}" dt="2024-01-31T15:29:28.179" v="1963" actId="478"/>
          <ac:spMkLst>
            <pc:docMk/>
            <pc:sldMk cId="3113888682" sldId="288"/>
            <ac:spMk id="55" creationId="{B4530966-816C-F348-61C1-1B225749399B}"/>
          </ac:spMkLst>
        </pc:spChg>
        <pc:spChg chg="del mod">
          <ac:chgData name="Nayeon Kim" userId="2c8f37f3-d9df-420f-9515-bba2f6294033" providerId="ADAL" clId="{7BF3121D-3983-40F0-A04D-AD52271DA6C0}" dt="2024-01-31T15:29:33.953" v="1967" actId="478"/>
          <ac:spMkLst>
            <pc:docMk/>
            <pc:sldMk cId="3113888682" sldId="288"/>
            <ac:spMk id="56" creationId="{6BB9F6FD-CE14-F527-3746-F2D9751C94A4}"/>
          </ac:spMkLst>
        </pc:spChg>
        <pc:spChg chg="del mod">
          <ac:chgData name="Nayeon Kim" userId="2c8f37f3-d9df-420f-9515-bba2f6294033" providerId="ADAL" clId="{7BF3121D-3983-40F0-A04D-AD52271DA6C0}" dt="2024-01-31T15:29:40.028" v="1970" actId="478"/>
          <ac:spMkLst>
            <pc:docMk/>
            <pc:sldMk cId="3113888682" sldId="288"/>
            <ac:spMk id="58" creationId="{4A157AE9-4937-81D4-06E2-E279872A24CE}"/>
          </ac:spMkLst>
        </pc:spChg>
        <pc:spChg chg="del mod">
          <ac:chgData name="Nayeon Kim" userId="2c8f37f3-d9df-420f-9515-bba2f6294033" providerId="ADAL" clId="{7BF3121D-3983-40F0-A04D-AD52271DA6C0}" dt="2024-01-31T15:29:36.332" v="1968" actId="478"/>
          <ac:spMkLst>
            <pc:docMk/>
            <pc:sldMk cId="3113888682" sldId="288"/>
            <ac:spMk id="60" creationId="{FC554FE4-F9B0-E734-9431-927ED4A0FC13}"/>
          </ac:spMkLst>
        </pc:spChg>
        <pc:spChg chg="del mod">
          <ac:chgData name="Nayeon Kim" userId="2c8f37f3-d9df-420f-9515-bba2f6294033" providerId="ADAL" clId="{7BF3121D-3983-40F0-A04D-AD52271DA6C0}" dt="2024-01-31T15:29:38.976" v="1969" actId="21"/>
          <ac:spMkLst>
            <pc:docMk/>
            <pc:sldMk cId="3113888682" sldId="288"/>
            <ac:spMk id="62" creationId="{2D9D37C1-BF29-EA8F-B2B6-A5FB46F2D195}"/>
          </ac:spMkLst>
        </pc:spChg>
        <pc:spChg chg="del">
          <ac:chgData name="Nayeon Kim" userId="2c8f37f3-d9df-420f-9515-bba2f6294033" providerId="ADAL" clId="{7BF3121D-3983-40F0-A04D-AD52271DA6C0}" dt="2024-01-31T15:26:22.219" v="1920" actId="21"/>
          <ac:spMkLst>
            <pc:docMk/>
            <pc:sldMk cId="3113888682" sldId="288"/>
            <ac:spMk id="64" creationId="{8583A02A-AA80-74EF-50BD-DE74CBDDAB43}"/>
          </ac:spMkLst>
        </pc:spChg>
        <pc:spChg chg="del mod">
          <ac:chgData name="Nayeon Kim" userId="2c8f37f3-d9df-420f-9515-bba2f6294033" providerId="ADAL" clId="{7BF3121D-3983-40F0-A04D-AD52271DA6C0}" dt="2024-01-31T15:29:45.740" v="1973" actId="21"/>
          <ac:spMkLst>
            <pc:docMk/>
            <pc:sldMk cId="3113888682" sldId="288"/>
            <ac:spMk id="65" creationId="{9966E04A-7B06-282A-629D-3996CE1E8D2A}"/>
          </ac:spMkLst>
        </pc:spChg>
        <pc:spChg chg="del mod">
          <ac:chgData name="Nayeon Kim" userId="2c8f37f3-d9df-420f-9515-bba2f6294033" providerId="ADAL" clId="{7BF3121D-3983-40F0-A04D-AD52271DA6C0}" dt="2024-01-31T15:29:44.043" v="1972" actId="21"/>
          <ac:spMkLst>
            <pc:docMk/>
            <pc:sldMk cId="3113888682" sldId="288"/>
            <ac:spMk id="66" creationId="{630D6FE1-3B46-ABD5-1BDE-5FB8904266B4}"/>
          </ac:spMkLst>
        </pc:spChg>
        <pc:spChg chg="del mod">
          <ac:chgData name="Nayeon Kim" userId="2c8f37f3-d9df-420f-9515-bba2f6294033" providerId="ADAL" clId="{7BF3121D-3983-40F0-A04D-AD52271DA6C0}" dt="2024-01-31T15:29:42.453" v="1971" actId="21"/>
          <ac:spMkLst>
            <pc:docMk/>
            <pc:sldMk cId="3113888682" sldId="288"/>
            <ac:spMk id="67" creationId="{EBFBDAB0-F9B4-07C7-7D06-AB716C4F62D9}"/>
          </ac:spMkLst>
        </pc:spChg>
        <pc:spChg chg="del mod">
          <ac:chgData name="Nayeon Kim" userId="2c8f37f3-d9df-420f-9515-bba2f6294033" providerId="ADAL" clId="{7BF3121D-3983-40F0-A04D-AD52271DA6C0}" dt="2024-01-31T15:29:48.913" v="1975" actId="478"/>
          <ac:spMkLst>
            <pc:docMk/>
            <pc:sldMk cId="3113888682" sldId="288"/>
            <ac:spMk id="68" creationId="{93ED1247-B976-245F-CDE4-D978019B809E}"/>
          </ac:spMkLst>
        </pc:spChg>
        <pc:spChg chg="del mod">
          <ac:chgData name="Nayeon Kim" userId="2c8f37f3-d9df-420f-9515-bba2f6294033" providerId="ADAL" clId="{7BF3121D-3983-40F0-A04D-AD52271DA6C0}" dt="2024-01-31T15:29:51.235" v="1976" actId="21"/>
          <ac:spMkLst>
            <pc:docMk/>
            <pc:sldMk cId="3113888682" sldId="288"/>
            <ac:spMk id="69" creationId="{1ACA3706-60C9-CFD8-71C4-A23F8C100605}"/>
          </ac:spMkLst>
        </pc:spChg>
        <pc:spChg chg="del mod">
          <ac:chgData name="Nayeon Kim" userId="2c8f37f3-d9df-420f-9515-bba2f6294033" providerId="ADAL" clId="{7BF3121D-3983-40F0-A04D-AD52271DA6C0}" dt="2024-01-31T15:29:46.907" v="1974" actId="478"/>
          <ac:spMkLst>
            <pc:docMk/>
            <pc:sldMk cId="3113888682" sldId="288"/>
            <ac:spMk id="70" creationId="{D413D7EA-12D2-F247-D968-99324537D539}"/>
          </ac:spMkLst>
        </pc:spChg>
        <pc:grpChg chg="add del mod">
          <ac:chgData name="Nayeon Kim" userId="2c8f37f3-d9df-420f-9515-bba2f6294033" providerId="ADAL" clId="{7BF3121D-3983-40F0-A04D-AD52271DA6C0}" dt="2024-02-01T09:51:11.769" v="3540" actId="1076"/>
          <ac:grpSpMkLst>
            <pc:docMk/>
            <pc:sldMk cId="3113888682" sldId="288"/>
            <ac:grpSpMk id="2" creationId="{3AAAB0C6-0413-5C04-05F6-7C86340B7C38}"/>
          </ac:grpSpMkLst>
        </pc:grpChg>
        <pc:grpChg chg="del mod">
          <ac:chgData name="Nayeon Kim" userId="2c8f37f3-d9df-420f-9515-bba2f6294033" providerId="ADAL" clId="{7BF3121D-3983-40F0-A04D-AD52271DA6C0}" dt="2024-01-31T15:29:48.913" v="1975" actId="478"/>
          <ac:grpSpMkLst>
            <pc:docMk/>
            <pc:sldMk cId="3113888682" sldId="288"/>
            <ac:grpSpMk id="4" creationId="{6230863C-C382-F358-1CD9-295FE865A6E8}"/>
          </ac:grpSpMkLst>
        </pc:grpChg>
        <pc:grpChg chg="del mod">
          <ac:chgData name="Nayeon Kim" userId="2c8f37f3-d9df-420f-9515-bba2f6294033" providerId="ADAL" clId="{7BF3121D-3983-40F0-A04D-AD52271DA6C0}" dt="2024-01-31T15:29:44.043" v="1972" actId="21"/>
          <ac:grpSpMkLst>
            <pc:docMk/>
            <pc:sldMk cId="3113888682" sldId="288"/>
            <ac:grpSpMk id="5" creationId="{483A528C-2860-E7C5-E3C3-2C19959851EE}"/>
          </ac:grpSpMkLst>
        </pc:grpChg>
        <pc:grpChg chg="del mod">
          <ac:chgData name="Nayeon Kim" userId="2c8f37f3-d9df-420f-9515-bba2f6294033" providerId="ADAL" clId="{7BF3121D-3983-40F0-A04D-AD52271DA6C0}" dt="2024-01-31T15:29:38.976" v="1969" actId="21"/>
          <ac:grpSpMkLst>
            <pc:docMk/>
            <pc:sldMk cId="3113888682" sldId="288"/>
            <ac:grpSpMk id="8" creationId="{503545ED-2BCE-71CA-AFE7-24B5A7A466D2}"/>
          </ac:grpSpMkLst>
        </pc:grpChg>
        <pc:grpChg chg="del mod">
          <ac:chgData name="Nayeon Kim" userId="2c8f37f3-d9df-420f-9515-bba2f6294033" providerId="ADAL" clId="{7BF3121D-3983-40F0-A04D-AD52271DA6C0}" dt="2024-01-31T15:29:32.865" v="1966" actId="478"/>
          <ac:grpSpMkLst>
            <pc:docMk/>
            <pc:sldMk cId="3113888682" sldId="288"/>
            <ac:grpSpMk id="9" creationId="{EC1C76F4-DF9A-F851-9B5A-E60877FB1472}"/>
          </ac:grpSpMkLst>
        </pc:grpChg>
        <pc:grpChg chg="del">
          <ac:chgData name="Nayeon Kim" userId="2c8f37f3-d9df-420f-9515-bba2f6294033" providerId="ADAL" clId="{7BF3121D-3983-40F0-A04D-AD52271DA6C0}" dt="2024-01-31T15:26:12.626" v="1917" actId="21"/>
          <ac:grpSpMkLst>
            <pc:docMk/>
            <pc:sldMk cId="3113888682" sldId="288"/>
            <ac:grpSpMk id="51" creationId="{58625832-F2EB-657A-B91F-9F15F37EC5A5}"/>
          </ac:grpSpMkLst>
        </pc:grpChg>
        <pc:picChg chg="del mod">
          <ac:chgData name="Nayeon Kim" userId="2c8f37f3-d9df-420f-9515-bba2f6294033" providerId="ADAL" clId="{7BF3121D-3983-40F0-A04D-AD52271DA6C0}" dt="2024-01-31T15:28:14.383" v="1930" actId="478"/>
          <ac:picMkLst>
            <pc:docMk/>
            <pc:sldMk cId="3113888682" sldId="288"/>
            <ac:picMk id="27" creationId="{CA77848E-DCEB-1AF4-29D1-8E2598E23B21}"/>
          </ac:picMkLst>
        </pc:picChg>
        <pc:picChg chg="del mod">
          <ac:chgData name="Nayeon Kim" userId="2c8f37f3-d9df-420f-9515-bba2f6294033" providerId="ADAL" clId="{7BF3121D-3983-40F0-A04D-AD52271DA6C0}" dt="2024-01-31T15:28:12.651" v="1929" actId="478"/>
          <ac:picMkLst>
            <pc:docMk/>
            <pc:sldMk cId="3113888682" sldId="288"/>
            <ac:picMk id="28" creationId="{2762EB2E-B888-A24E-EC4F-BD09069BAF36}"/>
          </ac:picMkLst>
        </pc:picChg>
        <pc:picChg chg="del mod">
          <ac:chgData name="Nayeon Kim" userId="2c8f37f3-d9df-420f-9515-bba2f6294033" providerId="ADAL" clId="{7BF3121D-3983-40F0-A04D-AD52271DA6C0}" dt="2024-01-31T15:28:16.297" v="1931" actId="478"/>
          <ac:picMkLst>
            <pc:docMk/>
            <pc:sldMk cId="3113888682" sldId="288"/>
            <ac:picMk id="33" creationId="{C0A5E59E-7556-363B-B3B9-58442CBF67FB}"/>
          </ac:picMkLst>
        </pc:picChg>
        <pc:picChg chg="del mod">
          <ac:chgData name="Nayeon Kim" userId="2c8f37f3-d9df-420f-9515-bba2f6294033" providerId="ADAL" clId="{7BF3121D-3983-40F0-A04D-AD52271DA6C0}" dt="2024-01-31T15:28:17.910" v="1932" actId="478"/>
          <ac:picMkLst>
            <pc:docMk/>
            <pc:sldMk cId="3113888682" sldId="288"/>
            <ac:picMk id="45" creationId="{80D2FAB1-689A-46D7-0623-213DBC44EB17}"/>
          </ac:picMkLst>
        </pc:picChg>
        <pc:picChg chg="del mod">
          <ac:chgData name="Nayeon Kim" userId="2c8f37f3-d9df-420f-9515-bba2f6294033" providerId="ADAL" clId="{7BF3121D-3983-40F0-A04D-AD52271DA6C0}" dt="2024-01-31T15:28:08.853" v="1927" actId="478"/>
          <ac:picMkLst>
            <pc:docMk/>
            <pc:sldMk cId="3113888682" sldId="288"/>
            <ac:picMk id="46" creationId="{38A5CD72-536D-245D-5339-046A02177142}"/>
          </ac:picMkLst>
        </pc:picChg>
        <pc:picChg chg="del mod">
          <ac:chgData name="Nayeon Kim" userId="2c8f37f3-d9df-420f-9515-bba2f6294033" providerId="ADAL" clId="{7BF3121D-3983-40F0-A04D-AD52271DA6C0}" dt="2024-01-31T15:28:07.281" v="1926" actId="478"/>
          <ac:picMkLst>
            <pc:docMk/>
            <pc:sldMk cId="3113888682" sldId="288"/>
            <ac:picMk id="47" creationId="{0336636A-2411-3CDB-7E32-01C791E781B8}"/>
          </ac:picMkLst>
        </pc:picChg>
        <pc:picChg chg="del mod">
          <ac:chgData name="Nayeon Kim" userId="2c8f37f3-d9df-420f-9515-bba2f6294033" providerId="ADAL" clId="{7BF3121D-3983-40F0-A04D-AD52271DA6C0}" dt="2024-01-31T15:28:10.419" v="1928" actId="478"/>
          <ac:picMkLst>
            <pc:docMk/>
            <pc:sldMk cId="3113888682" sldId="288"/>
            <ac:picMk id="48" creationId="{5929BE9C-B79A-A068-A9C1-F83CA22DB099}"/>
          </ac:picMkLst>
        </pc:picChg>
        <pc:picChg chg="del mod">
          <ac:chgData name="Nayeon Kim" userId="2c8f37f3-d9df-420f-9515-bba2f6294033" providerId="ADAL" clId="{7BF3121D-3983-40F0-A04D-AD52271DA6C0}" dt="2024-01-31T15:28:05.938" v="1925" actId="478"/>
          <ac:picMkLst>
            <pc:docMk/>
            <pc:sldMk cId="3113888682" sldId="288"/>
            <ac:picMk id="49" creationId="{45EF1217-5078-2752-BA18-F8D2B7411DD8}"/>
          </ac:picMkLst>
        </pc:picChg>
        <pc:picChg chg="del">
          <ac:chgData name="Nayeon Kim" userId="2c8f37f3-d9df-420f-9515-bba2f6294033" providerId="ADAL" clId="{7BF3121D-3983-40F0-A04D-AD52271DA6C0}" dt="2024-01-31T15:26:17.812" v="1918" actId="21"/>
          <ac:picMkLst>
            <pc:docMk/>
            <pc:sldMk cId="3113888682" sldId="288"/>
            <ac:picMk id="54" creationId="{4B21F870-657A-C4A6-1D00-5697C0D3B1E8}"/>
          </ac:picMkLst>
        </pc:picChg>
        <pc:picChg chg="del">
          <ac:chgData name="Nayeon Kim" userId="2c8f37f3-d9df-420f-9515-bba2f6294033" providerId="ADAL" clId="{7BF3121D-3983-40F0-A04D-AD52271DA6C0}" dt="2024-01-31T15:26:17.812" v="1918" actId="21"/>
          <ac:picMkLst>
            <pc:docMk/>
            <pc:sldMk cId="3113888682" sldId="288"/>
            <ac:picMk id="57" creationId="{689757AD-610E-F307-FD55-7AD1CD6DCBF2}"/>
          </ac:picMkLst>
        </pc:picChg>
        <pc:picChg chg="del">
          <ac:chgData name="Nayeon Kim" userId="2c8f37f3-d9df-420f-9515-bba2f6294033" providerId="ADAL" clId="{7BF3121D-3983-40F0-A04D-AD52271DA6C0}" dt="2024-01-31T15:26:17.812" v="1918" actId="21"/>
          <ac:picMkLst>
            <pc:docMk/>
            <pc:sldMk cId="3113888682" sldId="288"/>
            <ac:picMk id="59" creationId="{8159E026-9A9C-16D9-A76F-BCEF9AB0A81D}"/>
          </ac:picMkLst>
        </pc:picChg>
        <pc:picChg chg="del">
          <ac:chgData name="Nayeon Kim" userId="2c8f37f3-d9df-420f-9515-bba2f6294033" providerId="ADAL" clId="{7BF3121D-3983-40F0-A04D-AD52271DA6C0}" dt="2024-01-31T15:26:17.812" v="1918" actId="21"/>
          <ac:picMkLst>
            <pc:docMk/>
            <pc:sldMk cId="3113888682" sldId="288"/>
            <ac:picMk id="61" creationId="{9EAED69D-8420-633B-448B-63D17FDF918C}"/>
          </ac:picMkLst>
        </pc:picChg>
        <pc:picChg chg="del">
          <ac:chgData name="Nayeon Kim" userId="2c8f37f3-d9df-420f-9515-bba2f6294033" providerId="ADAL" clId="{7BF3121D-3983-40F0-A04D-AD52271DA6C0}" dt="2024-01-31T15:26:17.812" v="1918" actId="21"/>
          <ac:picMkLst>
            <pc:docMk/>
            <pc:sldMk cId="3113888682" sldId="288"/>
            <ac:picMk id="63" creationId="{1529B9C4-1EE2-DB01-BAD8-7A5B857825F1}"/>
          </ac:picMkLst>
        </pc:picChg>
        <pc:picChg chg="add mod">
          <ac:chgData name="Nayeon Kim" userId="2c8f37f3-d9df-420f-9515-bba2f6294033" providerId="ADAL" clId="{7BF3121D-3983-40F0-A04D-AD52271DA6C0}" dt="2024-02-01T09:51:11.769" v="3540" actId="1076"/>
          <ac:picMkLst>
            <pc:docMk/>
            <pc:sldMk cId="3113888682" sldId="288"/>
            <ac:picMk id="72" creationId="{B8DD5289-55BE-8F60-B04B-6DF2F1210573}"/>
          </ac:picMkLst>
        </pc:picChg>
        <pc:picChg chg="add mod">
          <ac:chgData name="Nayeon Kim" userId="2c8f37f3-d9df-420f-9515-bba2f6294033" providerId="ADAL" clId="{7BF3121D-3983-40F0-A04D-AD52271DA6C0}" dt="2024-02-01T09:51:11.769" v="3540" actId="1076"/>
          <ac:picMkLst>
            <pc:docMk/>
            <pc:sldMk cId="3113888682" sldId="288"/>
            <ac:picMk id="74" creationId="{C43F91F1-0770-3DBE-D2A4-FDD084D7AA6D}"/>
          </ac:picMkLst>
        </pc:picChg>
        <pc:picChg chg="add mod">
          <ac:chgData name="Nayeon Kim" userId="2c8f37f3-d9df-420f-9515-bba2f6294033" providerId="ADAL" clId="{7BF3121D-3983-40F0-A04D-AD52271DA6C0}" dt="2024-02-01T09:51:11.769" v="3540" actId="1076"/>
          <ac:picMkLst>
            <pc:docMk/>
            <pc:sldMk cId="3113888682" sldId="288"/>
            <ac:picMk id="76" creationId="{DA16F04C-7243-100C-5421-7706C3C0BE43}"/>
          </ac:picMkLst>
        </pc:picChg>
        <pc:picChg chg="add mod">
          <ac:chgData name="Nayeon Kim" userId="2c8f37f3-d9df-420f-9515-bba2f6294033" providerId="ADAL" clId="{7BF3121D-3983-40F0-A04D-AD52271DA6C0}" dt="2024-02-01T09:51:11.769" v="3540" actId="1076"/>
          <ac:picMkLst>
            <pc:docMk/>
            <pc:sldMk cId="3113888682" sldId="288"/>
            <ac:picMk id="78" creationId="{38D6FCAF-C4C9-0115-83F0-385612055D68}"/>
          </ac:picMkLst>
        </pc:picChg>
      </pc:sldChg>
      <pc:sldChg chg="addSp delSp modSp add del mod">
        <pc:chgData name="Nayeon Kim" userId="2c8f37f3-d9df-420f-9515-bba2f6294033" providerId="ADAL" clId="{7BF3121D-3983-40F0-A04D-AD52271DA6C0}" dt="2024-01-31T14:20:38.496" v="994" actId="2696"/>
        <pc:sldMkLst>
          <pc:docMk/>
          <pc:sldMk cId="1327110166" sldId="289"/>
        </pc:sldMkLst>
        <pc:spChg chg="mod">
          <ac:chgData name="Nayeon Kim" userId="2c8f37f3-d9df-420f-9515-bba2f6294033" providerId="ADAL" clId="{7BF3121D-3983-40F0-A04D-AD52271DA6C0}" dt="2024-01-31T13:35:49.291" v="186" actId="1076"/>
          <ac:spMkLst>
            <pc:docMk/>
            <pc:sldMk cId="1327110166" sldId="289"/>
            <ac:spMk id="6" creationId="{7D944160-C58B-9D48-B206-468EEB77F546}"/>
          </ac:spMkLst>
        </pc:spChg>
        <pc:spChg chg="add del mod">
          <ac:chgData name="Nayeon Kim" userId="2c8f37f3-d9df-420f-9515-bba2f6294033" providerId="ADAL" clId="{7BF3121D-3983-40F0-A04D-AD52271DA6C0}" dt="2024-01-31T13:24:41.474" v="71" actId="478"/>
          <ac:spMkLst>
            <pc:docMk/>
            <pc:sldMk cId="1327110166" sldId="289"/>
            <ac:spMk id="1038" creationId="{44189F01-6853-C301-D46F-72DC312EC9E5}"/>
          </ac:spMkLst>
        </pc:spChg>
        <pc:spChg chg="add mod">
          <ac:chgData name="Nayeon Kim" userId="2c8f37f3-d9df-420f-9515-bba2f6294033" providerId="ADAL" clId="{7BF3121D-3983-40F0-A04D-AD52271DA6C0}" dt="2024-01-31T13:40:32.368" v="224" actId="948"/>
          <ac:spMkLst>
            <pc:docMk/>
            <pc:sldMk cId="1327110166" sldId="289"/>
            <ac:spMk id="1039" creationId="{9E176088-7814-DBAF-566C-702CFE34FB1C}"/>
          </ac:spMkLst>
        </pc:spChg>
        <pc:spChg chg="add del mod">
          <ac:chgData name="Nayeon Kim" userId="2c8f37f3-d9df-420f-9515-bba2f6294033" providerId="ADAL" clId="{7BF3121D-3983-40F0-A04D-AD52271DA6C0}" dt="2024-01-31T13:29:00.251" v="95" actId="21"/>
          <ac:spMkLst>
            <pc:docMk/>
            <pc:sldMk cId="1327110166" sldId="289"/>
            <ac:spMk id="1041" creationId="{E7AC1C68-10B7-FB77-9E49-4FB78424DE4E}"/>
          </ac:spMkLst>
        </pc:spChg>
        <pc:spChg chg="add del mod ord topLvl">
          <ac:chgData name="Nayeon Kim" userId="2c8f37f3-d9df-420f-9515-bba2f6294033" providerId="ADAL" clId="{7BF3121D-3983-40F0-A04D-AD52271DA6C0}" dt="2024-01-31T13:40:27.256" v="222" actId="478"/>
          <ac:spMkLst>
            <pc:docMk/>
            <pc:sldMk cId="1327110166" sldId="289"/>
            <ac:spMk id="1042" creationId="{5D6C92AA-4926-7F35-157E-56BEDEF05FA0}"/>
          </ac:spMkLst>
        </pc:spChg>
        <pc:spChg chg="add mod">
          <ac:chgData name="Nayeon Kim" userId="2c8f37f3-d9df-420f-9515-bba2f6294033" providerId="ADAL" clId="{7BF3121D-3983-40F0-A04D-AD52271DA6C0}" dt="2024-01-31T13:41:25.132" v="243" actId="1076"/>
          <ac:spMkLst>
            <pc:docMk/>
            <pc:sldMk cId="1327110166" sldId="289"/>
            <ac:spMk id="1043" creationId="{B25F5D1F-32F6-26E0-1FBA-3D9ECDAA3629}"/>
          </ac:spMkLst>
        </pc:spChg>
        <pc:spChg chg="add del mod">
          <ac:chgData name="Nayeon Kim" userId="2c8f37f3-d9df-420f-9515-bba2f6294033" providerId="ADAL" clId="{7BF3121D-3983-40F0-A04D-AD52271DA6C0}" dt="2024-01-31T13:34:07.039" v="129"/>
          <ac:spMkLst>
            <pc:docMk/>
            <pc:sldMk cId="1327110166" sldId="289"/>
            <ac:spMk id="1050" creationId="{7DD4F83D-2234-A7D1-9B24-38AD86E1A52F}"/>
          </ac:spMkLst>
        </pc:spChg>
        <pc:spChg chg="mod">
          <ac:chgData name="Nayeon Kim" userId="2c8f37f3-d9df-420f-9515-bba2f6294033" providerId="ADAL" clId="{7BF3121D-3983-40F0-A04D-AD52271DA6C0}" dt="2024-01-31T13:34:06.191" v="128" actId="571"/>
          <ac:spMkLst>
            <pc:docMk/>
            <pc:sldMk cId="1327110166" sldId="289"/>
            <ac:spMk id="1053" creationId="{8DBE0394-5BE6-22AF-114E-EDC204904F0C}"/>
          </ac:spMkLst>
        </pc:spChg>
        <pc:spChg chg="add mod ord">
          <ac:chgData name="Nayeon Kim" userId="2c8f37f3-d9df-420f-9515-bba2f6294033" providerId="ADAL" clId="{7BF3121D-3983-40F0-A04D-AD52271DA6C0}" dt="2024-01-31T13:41:25.132" v="243" actId="1076"/>
          <ac:spMkLst>
            <pc:docMk/>
            <pc:sldMk cId="1327110166" sldId="289"/>
            <ac:spMk id="1059" creationId="{BAEDF83A-D35C-D723-292F-B9D3A907670F}"/>
          </ac:spMkLst>
        </pc:spChg>
        <pc:spChg chg="add mod">
          <ac:chgData name="Nayeon Kim" userId="2c8f37f3-d9df-420f-9515-bba2f6294033" providerId="ADAL" clId="{7BF3121D-3983-40F0-A04D-AD52271DA6C0}" dt="2024-01-31T13:35:30.176" v="182" actId="164"/>
          <ac:spMkLst>
            <pc:docMk/>
            <pc:sldMk cId="1327110166" sldId="289"/>
            <ac:spMk id="1060" creationId="{A5570C47-8C2F-39B1-586B-B191E14D57AA}"/>
          </ac:spMkLst>
        </pc:spChg>
        <pc:spChg chg="add del mod">
          <ac:chgData name="Nayeon Kim" userId="2c8f37f3-d9df-420f-9515-bba2f6294033" providerId="ADAL" clId="{7BF3121D-3983-40F0-A04D-AD52271DA6C0}" dt="2024-01-31T13:37:12.252" v="195" actId="21"/>
          <ac:spMkLst>
            <pc:docMk/>
            <pc:sldMk cId="1327110166" sldId="289"/>
            <ac:spMk id="1062" creationId="{79031E8B-1DA3-E5D1-7796-E34DC29B3CBD}"/>
          </ac:spMkLst>
        </pc:spChg>
        <pc:spChg chg="mod">
          <ac:chgData name="Nayeon Kim" userId="2c8f37f3-d9df-420f-9515-bba2f6294033" providerId="ADAL" clId="{7BF3121D-3983-40F0-A04D-AD52271DA6C0}" dt="2024-01-31T13:37:23.786" v="198"/>
          <ac:spMkLst>
            <pc:docMk/>
            <pc:sldMk cId="1327110166" sldId="289"/>
            <ac:spMk id="1065" creationId="{718A59B3-54DF-281E-9108-9BCE2A336686}"/>
          </ac:spMkLst>
        </pc:spChg>
        <pc:spChg chg="mod">
          <ac:chgData name="Nayeon Kim" userId="2c8f37f3-d9df-420f-9515-bba2f6294033" providerId="ADAL" clId="{7BF3121D-3983-40F0-A04D-AD52271DA6C0}" dt="2024-01-31T13:37:23.786" v="198"/>
          <ac:spMkLst>
            <pc:docMk/>
            <pc:sldMk cId="1327110166" sldId="289"/>
            <ac:spMk id="1067" creationId="{D9AB5465-F5AD-1E0A-00D0-6A90C528E38E}"/>
          </ac:spMkLst>
        </pc:spChg>
        <pc:spChg chg="mod">
          <ac:chgData name="Nayeon Kim" userId="2c8f37f3-d9df-420f-9515-bba2f6294033" providerId="ADAL" clId="{7BF3121D-3983-40F0-A04D-AD52271DA6C0}" dt="2024-01-31T13:37:23.786" v="198"/>
          <ac:spMkLst>
            <pc:docMk/>
            <pc:sldMk cId="1327110166" sldId="289"/>
            <ac:spMk id="1069" creationId="{FF9F2C14-EED9-9DE4-37C1-09531048B835}"/>
          </ac:spMkLst>
        </pc:spChg>
        <pc:grpChg chg="del">
          <ac:chgData name="Nayeon Kim" userId="2c8f37f3-d9df-420f-9515-bba2f6294033" providerId="ADAL" clId="{7BF3121D-3983-40F0-A04D-AD52271DA6C0}" dt="2024-01-31T13:20:53.312" v="23" actId="21"/>
          <ac:grpSpMkLst>
            <pc:docMk/>
            <pc:sldMk cId="1327110166" sldId="289"/>
            <ac:grpSpMk id="2" creationId="{F6E646CF-80DF-19CB-5A36-FC150736B6D3}"/>
          </ac:grpSpMkLst>
        </pc:grpChg>
        <pc:grpChg chg="add del mod">
          <ac:chgData name="Nayeon Kim" userId="2c8f37f3-d9df-420f-9515-bba2f6294033" providerId="ADAL" clId="{7BF3121D-3983-40F0-A04D-AD52271DA6C0}" dt="2024-01-31T13:40:24.047" v="221" actId="478"/>
          <ac:grpSpMkLst>
            <pc:docMk/>
            <pc:sldMk cId="1327110166" sldId="289"/>
            <ac:grpSpMk id="1036" creationId="{3502BA9D-7970-A176-4A26-E04282EA8DBF}"/>
          </ac:grpSpMkLst>
        </pc:grpChg>
        <pc:grpChg chg="add mod">
          <ac:chgData name="Nayeon Kim" userId="2c8f37f3-d9df-420f-9515-bba2f6294033" providerId="ADAL" clId="{7BF3121D-3983-40F0-A04D-AD52271DA6C0}" dt="2024-01-31T13:40:30.181" v="223" actId="478"/>
          <ac:grpSpMkLst>
            <pc:docMk/>
            <pc:sldMk cId="1327110166" sldId="289"/>
            <ac:grpSpMk id="1037" creationId="{CB3D880A-351F-89BA-1298-34DD3F0AE7DB}"/>
          </ac:grpSpMkLst>
        </pc:grpChg>
        <pc:grpChg chg="add mod topLvl">
          <ac:chgData name="Nayeon Kim" userId="2c8f37f3-d9df-420f-9515-bba2f6294033" providerId="ADAL" clId="{7BF3121D-3983-40F0-A04D-AD52271DA6C0}" dt="2024-01-31T13:40:30.181" v="223" actId="478"/>
          <ac:grpSpMkLst>
            <pc:docMk/>
            <pc:sldMk cId="1327110166" sldId="289"/>
            <ac:grpSpMk id="1040" creationId="{82660380-CE99-D978-2FBE-715BFC6939AD}"/>
          </ac:grpSpMkLst>
        </pc:grpChg>
        <pc:grpChg chg="add mod">
          <ac:chgData name="Nayeon Kim" userId="2c8f37f3-d9df-420f-9515-bba2f6294033" providerId="ADAL" clId="{7BF3121D-3983-40F0-A04D-AD52271DA6C0}" dt="2024-01-31T13:34:06.191" v="128" actId="571"/>
          <ac:grpSpMkLst>
            <pc:docMk/>
            <pc:sldMk cId="1327110166" sldId="289"/>
            <ac:grpSpMk id="1051" creationId="{BECED8C9-857B-8090-3F8D-886804814206}"/>
          </ac:grpSpMkLst>
        </pc:grpChg>
        <pc:grpChg chg="mod">
          <ac:chgData name="Nayeon Kim" userId="2c8f37f3-d9df-420f-9515-bba2f6294033" providerId="ADAL" clId="{7BF3121D-3983-40F0-A04D-AD52271DA6C0}" dt="2024-01-31T13:34:06.191" v="128" actId="571"/>
          <ac:grpSpMkLst>
            <pc:docMk/>
            <pc:sldMk cId="1327110166" sldId="289"/>
            <ac:grpSpMk id="1052" creationId="{C42262CC-F798-F381-7945-196A1180F00F}"/>
          </ac:grpSpMkLst>
        </pc:grpChg>
        <pc:grpChg chg="mod">
          <ac:chgData name="Nayeon Kim" userId="2c8f37f3-d9df-420f-9515-bba2f6294033" providerId="ADAL" clId="{7BF3121D-3983-40F0-A04D-AD52271DA6C0}" dt="2024-01-31T13:34:06.191" v="128" actId="571"/>
          <ac:grpSpMkLst>
            <pc:docMk/>
            <pc:sldMk cId="1327110166" sldId="289"/>
            <ac:grpSpMk id="1056" creationId="{0A2959E9-A9AE-09DE-B63F-D556A801C6EA}"/>
          </ac:grpSpMkLst>
        </pc:grpChg>
        <pc:grpChg chg="add mod">
          <ac:chgData name="Nayeon Kim" userId="2c8f37f3-d9df-420f-9515-bba2f6294033" providerId="ADAL" clId="{7BF3121D-3983-40F0-A04D-AD52271DA6C0}" dt="2024-01-31T13:41:27.048" v="244" actId="1076"/>
          <ac:grpSpMkLst>
            <pc:docMk/>
            <pc:sldMk cId="1327110166" sldId="289"/>
            <ac:grpSpMk id="1061" creationId="{236FCDA1-926E-9C0F-2C63-ED6D25CBB6F6}"/>
          </ac:grpSpMkLst>
        </pc:grpChg>
        <pc:grpChg chg="add del mod">
          <ac:chgData name="Nayeon Kim" userId="2c8f37f3-d9df-420f-9515-bba2f6294033" providerId="ADAL" clId="{7BF3121D-3983-40F0-A04D-AD52271DA6C0}" dt="2024-01-31T13:40:27.256" v="222" actId="478"/>
          <ac:grpSpMkLst>
            <pc:docMk/>
            <pc:sldMk cId="1327110166" sldId="289"/>
            <ac:grpSpMk id="1063" creationId="{8354570F-E643-AE82-7D28-8E7B402E1CAA}"/>
          </ac:grpSpMkLst>
        </pc:grpChg>
        <pc:grpChg chg="add mod">
          <ac:chgData name="Nayeon Kim" userId="2c8f37f3-d9df-420f-9515-bba2f6294033" providerId="ADAL" clId="{7BF3121D-3983-40F0-A04D-AD52271DA6C0}" dt="2024-01-31T13:37:27.629" v="199" actId="1076"/>
          <ac:grpSpMkLst>
            <pc:docMk/>
            <pc:sldMk cId="1327110166" sldId="289"/>
            <ac:grpSpMk id="1064" creationId="{4ACC6000-231E-863F-830B-320810892804}"/>
          </ac:grpSpMkLst>
        </pc:grpChg>
        <pc:picChg chg="add del mod">
          <ac:chgData name="Nayeon Kim" userId="2c8f37f3-d9df-420f-9515-bba2f6294033" providerId="ADAL" clId="{7BF3121D-3983-40F0-A04D-AD52271DA6C0}" dt="2024-01-31T13:40:24.047" v="221" actId="478"/>
          <ac:picMkLst>
            <pc:docMk/>
            <pc:sldMk cId="1327110166" sldId="289"/>
            <ac:picMk id="10" creationId="{3967DC62-D6E1-3118-A0F8-083200177F77}"/>
          </ac:picMkLst>
        </pc:picChg>
        <pc:picChg chg="add mod">
          <ac:chgData name="Nayeon Kim" userId="2c8f37f3-d9df-420f-9515-bba2f6294033" providerId="ADAL" clId="{7BF3121D-3983-40F0-A04D-AD52271DA6C0}" dt="2024-01-31T13:40:30.181" v="223" actId="478"/>
          <ac:picMkLst>
            <pc:docMk/>
            <pc:sldMk cId="1327110166" sldId="289"/>
            <ac:picMk id="13" creationId="{D2527205-C34A-D9AE-AB94-CB77BDDDFCF5}"/>
          </ac:picMkLst>
        </pc:picChg>
        <pc:picChg chg="add del mod">
          <ac:chgData name="Nayeon Kim" userId="2c8f37f3-d9df-420f-9515-bba2f6294033" providerId="ADAL" clId="{7BF3121D-3983-40F0-A04D-AD52271DA6C0}" dt="2024-01-31T13:21:37.473" v="30" actId="21"/>
          <ac:picMkLst>
            <pc:docMk/>
            <pc:sldMk cId="1327110166" sldId="289"/>
            <ac:picMk id="1031" creationId="{6A32037F-846A-B6A2-F8F8-6DBCCCE0CD58}"/>
          </ac:picMkLst>
        </pc:picChg>
        <pc:picChg chg="add mod">
          <ac:chgData name="Nayeon Kim" userId="2c8f37f3-d9df-420f-9515-bba2f6294033" providerId="ADAL" clId="{7BF3121D-3983-40F0-A04D-AD52271DA6C0}" dt="2024-01-31T13:40:30.181" v="223" actId="478"/>
          <ac:picMkLst>
            <pc:docMk/>
            <pc:sldMk cId="1327110166" sldId="289"/>
            <ac:picMk id="1033" creationId="{F3BCF12E-0C9C-C32D-88C6-7AABFA53EBA7}"/>
          </ac:picMkLst>
        </pc:picChg>
        <pc:picChg chg="add del mod">
          <ac:chgData name="Nayeon Kim" userId="2c8f37f3-d9df-420f-9515-bba2f6294033" providerId="ADAL" clId="{7BF3121D-3983-40F0-A04D-AD52271DA6C0}" dt="2024-01-31T13:40:30.181" v="223" actId="478"/>
          <ac:picMkLst>
            <pc:docMk/>
            <pc:sldMk cId="1327110166" sldId="289"/>
            <ac:picMk id="1035" creationId="{96BB0488-CC51-350E-8513-EE9699972D5A}"/>
          </ac:picMkLst>
        </pc:picChg>
        <pc:picChg chg="add del mod">
          <ac:chgData name="Nayeon Kim" userId="2c8f37f3-d9df-420f-9515-bba2f6294033" providerId="ADAL" clId="{7BF3121D-3983-40F0-A04D-AD52271DA6C0}" dt="2024-01-31T13:32:42.242" v="117" actId="21"/>
          <ac:picMkLst>
            <pc:docMk/>
            <pc:sldMk cId="1327110166" sldId="289"/>
            <ac:picMk id="1045" creationId="{6744EC07-08B1-357E-4B65-3FDFC975DBC4}"/>
          </ac:picMkLst>
        </pc:picChg>
        <pc:picChg chg="add mod">
          <ac:chgData name="Nayeon Kim" userId="2c8f37f3-d9df-420f-9515-bba2f6294033" providerId="ADAL" clId="{7BF3121D-3983-40F0-A04D-AD52271DA6C0}" dt="2024-01-31T13:41:25.132" v="243" actId="1076"/>
          <ac:picMkLst>
            <pc:docMk/>
            <pc:sldMk cId="1327110166" sldId="289"/>
            <ac:picMk id="1047" creationId="{5FBCADE5-57C5-DBEB-2679-B0EE8CB3DF12}"/>
          </ac:picMkLst>
        </pc:picChg>
        <pc:picChg chg="add mod ord">
          <ac:chgData name="Nayeon Kim" userId="2c8f37f3-d9df-420f-9515-bba2f6294033" providerId="ADAL" clId="{7BF3121D-3983-40F0-A04D-AD52271DA6C0}" dt="2024-01-31T13:41:25.132" v="243" actId="1076"/>
          <ac:picMkLst>
            <pc:docMk/>
            <pc:sldMk cId="1327110166" sldId="289"/>
            <ac:picMk id="1049" creationId="{BEDE34FF-C231-A1DE-FC21-35F28D8C5ACD}"/>
          </ac:picMkLst>
        </pc:picChg>
        <pc:picChg chg="mod">
          <ac:chgData name="Nayeon Kim" userId="2c8f37f3-d9df-420f-9515-bba2f6294033" providerId="ADAL" clId="{7BF3121D-3983-40F0-A04D-AD52271DA6C0}" dt="2024-01-31T13:34:06.191" v="128" actId="571"/>
          <ac:picMkLst>
            <pc:docMk/>
            <pc:sldMk cId="1327110166" sldId="289"/>
            <ac:picMk id="1054" creationId="{5A0F807B-C8A5-DFCA-8E44-B0A4651BD160}"/>
          </ac:picMkLst>
        </pc:picChg>
        <pc:picChg chg="mod">
          <ac:chgData name="Nayeon Kim" userId="2c8f37f3-d9df-420f-9515-bba2f6294033" providerId="ADAL" clId="{7BF3121D-3983-40F0-A04D-AD52271DA6C0}" dt="2024-01-31T13:34:06.191" v="128" actId="571"/>
          <ac:picMkLst>
            <pc:docMk/>
            <pc:sldMk cId="1327110166" sldId="289"/>
            <ac:picMk id="1055" creationId="{5535AC5A-3E84-3753-EBBB-81A438902CA0}"/>
          </ac:picMkLst>
        </pc:picChg>
        <pc:picChg chg="mod">
          <ac:chgData name="Nayeon Kim" userId="2c8f37f3-d9df-420f-9515-bba2f6294033" providerId="ADAL" clId="{7BF3121D-3983-40F0-A04D-AD52271DA6C0}" dt="2024-01-31T13:34:06.191" v="128" actId="571"/>
          <ac:picMkLst>
            <pc:docMk/>
            <pc:sldMk cId="1327110166" sldId="289"/>
            <ac:picMk id="1057" creationId="{C0BEC948-E757-88CD-6D48-DF18537253CC}"/>
          </ac:picMkLst>
        </pc:picChg>
        <pc:picChg chg="mod">
          <ac:chgData name="Nayeon Kim" userId="2c8f37f3-d9df-420f-9515-bba2f6294033" providerId="ADAL" clId="{7BF3121D-3983-40F0-A04D-AD52271DA6C0}" dt="2024-01-31T13:34:06.191" v="128" actId="571"/>
          <ac:picMkLst>
            <pc:docMk/>
            <pc:sldMk cId="1327110166" sldId="289"/>
            <ac:picMk id="1058" creationId="{F417E0A9-6E9E-DC22-97ED-C7E4FDF78C74}"/>
          </ac:picMkLst>
        </pc:picChg>
        <pc:picChg chg="mod">
          <ac:chgData name="Nayeon Kim" userId="2c8f37f3-d9df-420f-9515-bba2f6294033" providerId="ADAL" clId="{7BF3121D-3983-40F0-A04D-AD52271DA6C0}" dt="2024-01-31T13:37:23.786" v="198"/>
          <ac:picMkLst>
            <pc:docMk/>
            <pc:sldMk cId="1327110166" sldId="289"/>
            <ac:picMk id="1066" creationId="{D4A0F04E-BCFB-7386-F2CA-555326B1B431}"/>
          </ac:picMkLst>
        </pc:picChg>
        <pc:picChg chg="mod">
          <ac:chgData name="Nayeon Kim" userId="2c8f37f3-d9df-420f-9515-bba2f6294033" providerId="ADAL" clId="{7BF3121D-3983-40F0-A04D-AD52271DA6C0}" dt="2024-01-31T13:37:23.786" v="198"/>
          <ac:picMkLst>
            <pc:docMk/>
            <pc:sldMk cId="1327110166" sldId="289"/>
            <ac:picMk id="1068" creationId="{841FD23F-12F2-9266-6B39-DDC83731EF96}"/>
          </ac:picMkLst>
        </pc:picChg>
      </pc:sldChg>
      <pc:sldChg chg="add del setBg">
        <pc:chgData name="Nayeon Kim" userId="2c8f37f3-d9df-420f-9515-bba2f6294033" providerId="ADAL" clId="{7BF3121D-3983-40F0-A04D-AD52271DA6C0}" dt="2024-01-31T14:23:21.250" v="1004" actId="2696"/>
        <pc:sldMkLst>
          <pc:docMk/>
          <pc:sldMk cId="1336732083" sldId="289"/>
        </pc:sldMkLst>
      </pc:sldChg>
      <pc:sldChg chg="new del">
        <pc:chgData name="Nayeon Kim" userId="2c8f37f3-d9df-420f-9515-bba2f6294033" providerId="ADAL" clId="{7BF3121D-3983-40F0-A04D-AD52271DA6C0}" dt="2024-01-31T15:26:25.281" v="1921" actId="2696"/>
        <pc:sldMkLst>
          <pc:docMk/>
          <pc:sldMk cId="3658383483" sldId="289"/>
        </pc:sldMkLst>
      </pc:sldChg>
    </pc:docChg>
  </pc:docChgLst>
  <pc:docChgLst>
    <pc:chgData name="Nayeon Kim" userId="2c8f37f3-d9df-420f-9515-bba2f6294033" providerId="ADAL" clId="{1DB3E50F-8DCC-440C-B43E-F4EDB8B1D5B1}"/>
    <pc:docChg chg="undo custSel modSld">
      <pc:chgData name="Nayeon Kim" userId="2c8f37f3-d9df-420f-9515-bba2f6294033" providerId="ADAL" clId="{1DB3E50F-8DCC-440C-B43E-F4EDB8B1D5B1}" dt="2024-01-31T12:44:02.081" v="1097" actId="14100"/>
      <pc:docMkLst>
        <pc:docMk/>
      </pc:docMkLst>
      <pc:sldChg chg="modSp mod">
        <pc:chgData name="Nayeon Kim" userId="2c8f37f3-d9df-420f-9515-bba2f6294033" providerId="ADAL" clId="{1DB3E50F-8DCC-440C-B43E-F4EDB8B1D5B1}" dt="2024-01-31T10:50:10.649" v="29" actId="20577"/>
        <pc:sldMkLst>
          <pc:docMk/>
          <pc:sldMk cId="2102021547" sldId="278"/>
        </pc:sldMkLst>
        <pc:spChg chg="mod">
          <ac:chgData name="Nayeon Kim" userId="2c8f37f3-d9df-420f-9515-bba2f6294033" providerId="ADAL" clId="{1DB3E50F-8DCC-440C-B43E-F4EDB8B1D5B1}" dt="2024-01-31T10:50:10.649" v="29" actId="20577"/>
          <ac:spMkLst>
            <pc:docMk/>
            <pc:sldMk cId="2102021547" sldId="278"/>
            <ac:spMk id="5" creationId="{09DABE98-0BBB-BC8C-CDAE-C2AFF3268DAE}"/>
          </ac:spMkLst>
        </pc:spChg>
      </pc:sldChg>
      <pc:sldChg chg="addSp delSp modSp mod">
        <pc:chgData name="Nayeon Kim" userId="2c8f37f3-d9df-420f-9515-bba2f6294033" providerId="ADAL" clId="{1DB3E50F-8DCC-440C-B43E-F4EDB8B1D5B1}" dt="2024-01-31T12:44:02.081" v="1097" actId="14100"/>
        <pc:sldMkLst>
          <pc:docMk/>
          <pc:sldMk cId="1457567236" sldId="282"/>
        </pc:sldMkLst>
        <pc:spChg chg="add del mod">
          <ac:chgData name="Nayeon Kim" userId="2c8f37f3-d9df-420f-9515-bba2f6294033" providerId="ADAL" clId="{1DB3E50F-8DCC-440C-B43E-F4EDB8B1D5B1}" dt="2024-01-31T12:22:03.625" v="578" actId="21"/>
          <ac:spMkLst>
            <pc:docMk/>
            <pc:sldMk cId="1457567236" sldId="282"/>
            <ac:spMk id="6" creationId="{7D944160-C58B-9D48-B206-468EEB77F546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5" creationId="{88E23B08-E74F-3560-C91D-1B3EE8E9EA48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25" creationId="{3F7E534B-9FBD-E8F7-8D07-CFF75F957B96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28" creationId="{86DE4B8E-77FA-8452-BABF-E5E517F2BACA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1" creationId="{E9565A9D-2067-FCE2-66FC-87006C041312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5" creationId="{B3806175-DA19-BDD1-CEB1-C0F45061F7D3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6" creationId="{CB0C4386-2C7C-E189-1983-A314E3968948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7" creationId="{42D251A3-2317-A7AD-054E-3ADD3F3C1090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8" creationId="{A4EE7D6F-E02D-038D-7B8F-D948ADACF34A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39" creationId="{ED4E3663-B17D-6D98-57A4-E8D2A61992BD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40" creationId="{5B89B9B7-55F3-72FA-8E9E-13F53221A0D0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41" creationId="{D67C7BAE-5706-38E8-331C-3625A1B9D350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42" creationId="{84B0098A-87FB-6A54-5F40-1FEB4FFAE264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43" creationId="{CFAF476B-E3F2-A4E4-A186-CBEC7F7892F0}"/>
          </ac:spMkLst>
        </pc:spChg>
        <pc:spChg chg="mod">
          <ac:chgData name="Nayeon Kim" userId="2c8f37f3-d9df-420f-9515-bba2f6294033" providerId="ADAL" clId="{1DB3E50F-8DCC-440C-B43E-F4EDB8B1D5B1}" dt="2024-01-31T11:37:06.869" v="31"/>
          <ac:spMkLst>
            <pc:docMk/>
            <pc:sldMk cId="1457567236" sldId="282"/>
            <ac:spMk id="1044" creationId="{81CF3AD1-DDAC-F91D-185B-04739B3A4B90}"/>
          </ac:spMkLst>
        </pc:spChg>
        <pc:spChg chg="del mod topLvl">
          <ac:chgData name="Nayeon Kim" userId="2c8f37f3-d9df-420f-9515-bba2f6294033" providerId="ADAL" clId="{1DB3E50F-8DCC-440C-B43E-F4EDB8B1D5B1}" dt="2024-01-31T12:34:42.043" v="781" actId="21"/>
          <ac:spMkLst>
            <pc:docMk/>
            <pc:sldMk cId="1457567236" sldId="282"/>
            <ac:spMk id="1049" creationId="{BBE571B6-7F82-50D8-0ADA-94E037CB5D85}"/>
          </ac:spMkLst>
        </pc:spChg>
        <pc:spChg chg="mod ord topLvl">
          <ac:chgData name="Nayeon Kim" userId="2c8f37f3-d9df-420f-9515-bba2f6294033" providerId="ADAL" clId="{1DB3E50F-8DCC-440C-B43E-F4EDB8B1D5B1}" dt="2024-01-31T12:36:26.079" v="814" actId="1076"/>
          <ac:spMkLst>
            <pc:docMk/>
            <pc:sldMk cId="1457567236" sldId="282"/>
            <ac:spMk id="1050" creationId="{7B8A7E31-0661-66BF-4A84-4FA1C9F0BFE3}"/>
          </ac:spMkLst>
        </pc:spChg>
        <pc:spChg chg="mod ord topLvl">
          <ac:chgData name="Nayeon Kim" userId="2c8f37f3-d9df-420f-9515-bba2f6294033" providerId="ADAL" clId="{1DB3E50F-8DCC-440C-B43E-F4EDB8B1D5B1}" dt="2024-01-31T12:36:32.918" v="817" actId="1076"/>
          <ac:spMkLst>
            <pc:docMk/>
            <pc:sldMk cId="1457567236" sldId="282"/>
            <ac:spMk id="1051" creationId="{F7B31165-ECCE-173E-68B3-1822F4E22BDE}"/>
          </ac:spMkLst>
        </pc:spChg>
        <pc:spChg chg="mod topLvl">
          <ac:chgData name="Nayeon Kim" userId="2c8f37f3-d9df-420f-9515-bba2f6294033" providerId="ADAL" clId="{1DB3E50F-8DCC-440C-B43E-F4EDB8B1D5B1}" dt="2024-01-31T12:36:35.894" v="818" actId="1076"/>
          <ac:spMkLst>
            <pc:docMk/>
            <pc:sldMk cId="1457567236" sldId="282"/>
            <ac:spMk id="1057" creationId="{D6E830B0-3236-E146-6AA8-C1DC2FDE83FC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58" creationId="{6EB5196B-CC63-F9F0-F348-22B92B29CECF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59" creationId="{AD569997-EF3C-9210-1A76-714751CA24BC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0" creationId="{A4AE5364-33D8-74C5-4A13-62437B8F0E15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1" creationId="{F3C36BAC-A921-F6AB-7762-DC8EDB670668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2" creationId="{C77B4AC9-80E9-0EE1-720E-2DD5944B7E34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3" creationId="{CF4CDF5C-B6C6-D7C4-1B41-64DDBEBCFA87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4" creationId="{029596F2-DD64-097C-8933-4C04CEB64359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5" creationId="{094C85D2-E8DE-DCC7-AFEC-0346953F716C}"/>
          </ac:spMkLst>
        </pc:spChg>
        <pc:spChg chg="mod topLvl">
          <ac:chgData name="Nayeon Kim" userId="2c8f37f3-d9df-420f-9515-bba2f6294033" providerId="ADAL" clId="{1DB3E50F-8DCC-440C-B43E-F4EDB8B1D5B1}" dt="2024-01-31T12:22:28.081" v="581" actId="1076"/>
          <ac:spMkLst>
            <pc:docMk/>
            <pc:sldMk cId="1457567236" sldId="282"/>
            <ac:spMk id="1066" creationId="{3E6FB60A-9B3E-9969-AAB6-D6739E9A2072}"/>
          </ac:spMkLst>
        </pc:spChg>
        <pc:spChg chg="del mod topLvl">
          <ac:chgData name="Nayeon Kim" userId="2c8f37f3-d9df-420f-9515-bba2f6294033" providerId="ADAL" clId="{1DB3E50F-8DCC-440C-B43E-F4EDB8B1D5B1}" dt="2024-01-31T12:35:13.590" v="791" actId="21"/>
          <ac:spMkLst>
            <pc:docMk/>
            <pc:sldMk cId="1457567236" sldId="282"/>
            <ac:spMk id="1067" creationId="{B0B6F2F7-51F4-6B83-AC4F-FCDC787E6939}"/>
          </ac:spMkLst>
        </pc:spChg>
        <pc:spChg chg="del mod topLvl">
          <ac:chgData name="Nayeon Kim" userId="2c8f37f3-d9df-420f-9515-bba2f6294033" providerId="ADAL" clId="{1DB3E50F-8DCC-440C-B43E-F4EDB8B1D5B1}" dt="2024-01-31T12:34:54.166" v="785" actId="21"/>
          <ac:spMkLst>
            <pc:docMk/>
            <pc:sldMk cId="1457567236" sldId="282"/>
            <ac:spMk id="1068" creationId="{7D2278FE-9133-6CD6-E0DF-C8A7E1706259}"/>
          </ac:spMkLst>
        </pc:spChg>
        <pc:spChg chg="mod topLvl">
          <ac:chgData name="Nayeon Kim" userId="2c8f37f3-d9df-420f-9515-bba2f6294033" providerId="ADAL" clId="{1DB3E50F-8DCC-440C-B43E-F4EDB8B1D5B1}" dt="2024-01-31T12:37:17.323" v="857" actId="207"/>
          <ac:spMkLst>
            <pc:docMk/>
            <pc:sldMk cId="1457567236" sldId="282"/>
            <ac:spMk id="1069" creationId="{2A1963D0-CC73-5A6E-10EF-D86075A1B5EF}"/>
          </ac:spMkLst>
        </pc:spChg>
        <pc:spChg chg="mod topLvl">
          <ac:chgData name="Nayeon Kim" userId="2c8f37f3-d9df-420f-9515-bba2f6294033" providerId="ADAL" clId="{1DB3E50F-8DCC-440C-B43E-F4EDB8B1D5B1}" dt="2024-01-31T12:37:15.760" v="856" actId="1076"/>
          <ac:spMkLst>
            <pc:docMk/>
            <pc:sldMk cId="1457567236" sldId="282"/>
            <ac:spMk id="1070" creationId="{73539DC4-A1DD-8E84-187E-E84C8120C624}"/>
          </ac:spMkLst>
        </pc:spChg>
        <pc:spChg chg="mod topLvl">
          <ac:chgData name="Nayeon Kim" userId="2c8f37f3-d9df-420f-9515-bba2f6294033" providerId="ADAL" clId="{1DB3E50F-8DCC-440C-B43E-F4EDB8B1D5B1}" dt="2024-01-31T12:43:44.956" v="1092" actId="1076"/>
          <ac:spMkLst>
            <pc:docMk/>
            <pc:sldMk cId="1457567236" sldId="282"/>
            <ac:spMk id="1071" creationId="{FB3F1DA5-4A28-6170-2C82-7186953E6112}"/>
          </ac:spMkLst>
        </pc:spChg>
        <pc:spChg chg="mod topLvl">
          <ac:chgData name="Nayeon Kim" userId="2c8f37f3-d9df-420f-9515-bba2f6294033" providerId="ADAL" clId="{1DB3E50F-8DCC-440C-B43E-F4EDB8B1D5B1}" dt="2024-01-31T12:37:13.318" v="854" actId="1076"/>
          <ac:spMkLst>
            <pc:docMk/>
            <pc:sldMk cId="1457567236" sldId="282"/>
            <ac:spMk id="1072" creationId="{734564FF-69AC-6EC7-62AC-94DB259BFD2F}"/>
          </ac:spMkLst>
        </pc:spChg>
        <pc:spChg chg="mod topLvl">
          <ac:chgData name="Nayeon Kim" userId="2c8f37f3-d9df-420f-9515-bba2f6294033" providerId="ADAL" clId="{1DB3E50F-8DCC-440C-B43E-F4EDB8B1D5B1}" dt="2024-01-31T12:43:49.314" v="1094" actId="1076"/>
          <ac:spMkLst>
            <pc:docMk/>
            <pc:sldMk cId="1457567236" sldId="282"/>
            <ac:spMk id="1073" creationId="{2C23E72B-40FA-F691-E8C6-E66603C7D6A6}"/>
          </ac:spMkLst>
        </pc:spChg>
        <pc:spChg chg="mod topLvl">
          <ac:chgData name="Nayeon Kim" userId="2c8f37f3-d9df-420f-9515-bba2f6294033" providerId="ADAL" clId="{1DB3E50F-8DCC-440C-B43E-F4EDB8B1D5B1}" dt="2024-01-31T12:43:46.756" v="1093" actId="1076"/>
          <ac:spMkLst>
            <pc:docMk/>
            <pc:sldMk cId="1457567236" sldId="282"/>
            <ac:spMk id="1074" creationId="{E35C286B-FF7D-A4FF-AC38-AC86EB0A521E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75" creationId="{C13DD788-9E4E-5AB1-0EF5-EED4C59F540C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76" creationId="{212F49F4-79B7-D0AC-BDB7-702FE226CFC9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77" creationId="{5D4A03CC-DBF2-975D-7DE6-7E613B23ACC0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78" creationId="{6818CD68-1D46-18A5-36B8-477851CA399B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79" creationId="{540DEE53-C67D-8908-E716-9E26147991F6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80" creationId="{B6CBB630-45B6-D66F-8070-652AB5239651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81" creationId="{86EB4DEE-CF43-427B-23C5-41A919D3EBDA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82" creationId="{0EB777A2-5EE9-790B-5B76-0F43AEAE949C}"/>
          </ac:spMkLst>
        </pc:spChg>
        <pc:spChg chg="mod topLvl">
          <ac:chgData name="Nayeon Kim" userId="2c8f37f3-d9df-420f-9515-bba2f6294033" providerId="ADAL" clId="{1DB3E50F-8DCC-440C-B43E-F4EDB8B1D5B1}" dt="2024-01-31T12:21:55.862" v="574" actId="165"/>
          <ac:spMkLst>
            <pc:docMk/>
            <pc:sldMk cId="1457567236" sldId="282"/>
            <ac:spMk id="1083" creationId="{17916768-16D9-7224-1853-5987463E41DA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4" creationId="{C3D1D888-828E-AC1F-B79B-58F90ADE9CAE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5" creationId="{59674EDC-ABEF-95AC-EAE3-D032C5265958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6" creationId="{A413B523-7C59-7446-DE93-BB504D40B85A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7" creationId="{22BF70F9-0D0B-6111-C7AF-3D478547AFA3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8" creationId="{55DF4852-EA29-8E94-215E-3B084605C0F2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89" creationId="{C04EEBEE-AE54-7F58-392D-265E0FF488D8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90" creationId="{F06F5CC2-8FF5-4AFD-FB62-79FADB845A22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91" creationId="{C0F1C20D-2DCB-DD8B-A6F5-8C1060B505B7}"/>
          </ac:spMkLst>
        </pc:spChg>
        <pc:spChg chg="mod topLvl">
          <ac:chgData name="Nayeon Kim" userId="2c8f37f3-d9df-420f-9515-bba2f6294033" providerId="ADAL" clId="{1DB3E50F-8DCC-440C-B43E-F4EDB8B1D5B1}" dt="2024-01-31T12:22:20.049" v="580" actId="1076"/>
          <ac:spMkLst>
            <pc:docMk/>
            <pc:sldMk cId="1457567236" sldId="282"/>
            <ac:spMk id="1092" creationId="{94812D0A-8994-C4B5-987C-3F58928F108C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3" creationId="{DC8012F5-1C24-7DBB-C079-815F76D272C6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4" creationId="{DF159B39-E1F1-66E5-07E6-5B003523C87C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5" creationId="{2CCF54AC-8E77-2D32-BA22-AC6DFCE803A5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6" creationId="{A59B0900-A55E-0515-2911-103598978E5A}"/>
          </ac:spMkLst>
        </pc:spChg>
        <pc:spChg chg="mod topLvl">
          <ac:chgData name="Nayeon Kim" userId="2c8f37f3-d9df-420f-9515-bba2f6294033" providerId="ADAL" clId="{1DB3E50F-8DCC-440C-B43E-F4EDB8B1D5B1}" dt="2024-01-31T12:36:57.596" v="848" actId="688"/>
          <ac:spMkLst>
            <pc:docMk/>
            <pc:sldMk cId="1457567236" sldId="282"/>
            <ac:spMk id="1097" creationId="{52D1C1BA-707A-5C09-3F1C-0D0D62CD6DD1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8" creationId="{04D0B656-6664-BD8D-1F07-3C9A373207DA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099" creationId="{246F2F9D-B72D-1B4A-39F5-AC66C63A9B22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100" creationId="{207E142E-58DE-2F2F-77FE-56484DFDFC73}"/>
          </ac:spMkLst>
        </pc:spChg>
        <pc:spChg chg="mod topLvl">
          <ac:chgData name="Nayeon Kim" userId="2c8f37f3-d9df-420f-9515-bba2f6294033" providerId="ADAL" clId="{1DB3E50F-8DCC-440C-B43E-F4EDB8B1D5B1}" dt="2024-01-31T12:22:11.418" v="579" actId="1076"/>
          <ac:spMkLst>
            <pc:docMk/>
            <pc:sldMk cId="1457567236" sldId="282"/>
            <ac:spMk id="1101" creationId="{E1A5B054-93C6-A160-9208-EBB2D5CF483C}"/>
          </ac:spMkLst>
        </pc:spChg>
        <pc:spChg chg="add del mod">
          <ac:chgData name="Nayeon Kim" userId="2c8f37f3-d9df-420f-9515-bba2f6294033" providerId="ADAL" clId="{1DB3E50F-8DCC-440C-B43E-F4EDB8B1D5B1}" dt="2024-01-31T11:48:20.742" v="44"/>
          <ac:spMkLst>
            <pc:docMk/>
            <pc:sldMk cId="1457567236" sldId="282"/>
            <ac:spMk id="1102" creationId="{9F6D3FDC-849A-BF94-513F-F74B6F17AA3E}"/>
          </ac:spMkLst>
        </pc:spChg>
        <pc:spChg chg="add mod">
          <ac:chgData name="Nayeon Kim" userId="2c8f37f3-d9df-420f-9515-bba2f6294033" providerId="ADAL" clId="{1DB3E50F-8DCC-440C-B43E-F4EDB8B1D5B1}" dt="2024-01-31T12:14:37.060" v="299" actId="20577"/>
          <ac:spMkLst>
            <pc:docMk/>
            <pc:sldMk cId="1457567236" sldId="282"/>
            <ac:spMk id="1105" creationId="{6F500F57-9074-2CD7-9CB3-1E2ECABC0E9C}"/>
          </ac:spMkLst>
        </pc:spChg>
        <pc:spChg chg="add del">
          <ac:chgData name="Nayeon Kim" userId="2c8f37f3-d9df-420f-9515-bba2f6294033" providerId="ADAL" clId="{1DB3E50F-8DCC-440C-B43E-F4EDB8B1D5B1}" dt="2024-01-31T11:48:58.573" v="53" actId="11529"/>
          <ac:spMkLst>
            <pc:docMk/>
            <pc:sldMk cId="1457567236" sldId="282"/>
            <ac:spMk id="1106" creationId="{D3B59537-17B9-FBEA-8D03-BCDD998A7DF8}"/>
          </ac:spMkLst>
        </pc:spChg>
        <pc:spChg chg="add del">
          <ac:chgData name="Nayeon Kim" userId="2c8f37f3-d9df-420f-9515-bba2f6294033" providerId="ADAL" clId="{1DB3E50F-8DCC-440C-B43E-F4EDB8B1D5B1}" dt="2024-01-31T11:59:44.133" v="187" actId="22"/>
          <ac:spMkLst>
            <pc:docMk/>
            <pc:sldMk cId="1457567236" sldId="282"/>
            <ac:spMk id="1109" creationId="{7E8A4F88-8D14-BDC4-4B08-DD5375A7A8F1}"/>
          </ac:spMkLst>
        </pc:spChg>
        <pc:spChg chg="add mod">
          <ac:chgData name="Nayeon Kim" userId="2c8f37f3-d9df-420f-9515-bba2f6294033" providerId="ADAL" clId="{1DB3E50F-8DCC-440C-B43E-F4EDB8B1D5B1}" dt="2024-01-31T12:44:02.081" v="1097" actId="14100"/>
          <ac:spMkLst>
            <pc:docMk/>
            <pc:sldMk cId="1457567236" sldId="282"/>
            <ac:spMk id="1110" creationId="{58429BC6-8CBA-26A3-3851-4A4D179D65FD}"/>
          </ac:spMkLst>
        </pc:spChg>
        <pc:spChg chg="add mod">
          <ac:chgData name="Nayeon Kim" userId="2c8f37f3-d9df-420f-9515-bba2f6294033" providerId="ADAL" clId="{1DB3E50F-8DCC-440C-B43E-F4EDB8B1D5B1}" dt="2024-01-31T12:35:28.162" v="797" actId="571"/>
          <ac:spMkLst>
            <pc:docMk/>
            <pc:sldMk cId="1457567236" sldId="282"/>
            <ac:spMk id="1111" creationId="{22085487-B7B7-7931-26CD-95D50183DC0A}"/>
          </ac:spMkLst>
        </pc:spChg>
        <pc:spChg chg="add mod">
          <ac:chgData name="Nayeon Kim" userId="2c8f37f3-d9df-420f-9515-bba2f6294033" providerId="ADAL" clId="{1DB3E50F-8DCC-440C-B43E-F4EDB8B1D5B1}" dt="2024-01-31T12:35:28.162" v="797" actId="571"/>
          <ac:spMkLst>
            <pc:docMk/>
            <pc:sldMk cId="1457567236" sldId="282"/>
            <ac:spMk id="1112" creationId="{F3D9451D-6C24-73FE-5285-88A6C9D9C42D}"/>
          </ac:spMkLst>
        </pc:spChg>
        <pc:spChg chg="add mod">
          <ac:chgData name="Nayeon Kim" userId="2c8f37f3-d9df-420f-9515-bba2f6294033" providerId="ADAL" clId="{1DB3E50F-8DCC-440C-B43E-F4EDB8B1D5B1}" dt="2024-01-31T12:43:54.308" v="1096" actId="1076"/>
          <ac:spMkLst>
            <pc:docMk/>
            <pc:sldMk cId="1457567236" sldId="282"/>
            <ac:spMk id="1113" creationId="{355F7578-5F8E-A26F-42CD-F4C8A6FF2737}"/>
          </ac:spMkLst>
        </pc:spChg>
        <pc:spChg chg="add mod">
          <ac:chgData name="Nayeon Kim" userId="2c8f37f3-d9df-420f-9515-bba2f6294033" providerId="ADAL" clId="{1DB3E50F-8DCC-440C-B43E-F4EDB8B1D5B1}" dt="2024-01-31T12:43:51.220" v="1095" actId="1076"/>
          <ac:spMkLst>
            <pc:docMk/>
            <pc:sldMk cId="1457567236" sldId="282"/>
            <ac:spMk id="1114" creationId="{6D45E0F6-E518-DE49-97E3-673FC3778272}"/>
          </ac:spMkLst>
        </pc:spChg>
        <pc:spChg chg="add mod">
          <ac:chgData name="Nayeon Kim" userId="2c8f37f3-d9df-420f-9515-bba2f6294033" providerId="ADAL" clId="{1DB3E50F-8DCC-440C-B43E-F4EDB8B1D5B1}" dt="2024-01-31T12:37:03.678" v="850" actId="1076"/>
          <ac:spMkLst>
            <pc:docMk/>
            <pc:sldMk cId="1457567236" sldId="282"/>
            <ac:spMk id="1115" creationId="{A7EAEA05-C4E2-B0BF-976C-A06C94DBFF5B}"/>
          </ac:spMkLst>
        </pc:spChg>
        <pc:grpChg chg="add del mod">
          <ac:chgData name="Nayeon Kim" userId="2c8f37f3-d9df-420f-9515-bba2f6294033" providerId="ADAL" clId="{1DB3E50F-8DCC-440C-B43E-F4EDB8B1D5B1}" dt="2024-01-31T11:37:07.942" v="32"/>
          <ac:grpSpMkLst>
            <pc:docMk/>
            <pc:sldMk cId="1457567236" sldId="282"/>
            <ac:grpSpMk id="7" creationId="{9C3B985F-2D0A-097E-EC1A-029418F8C369}"/>
          </ac:grpSpMkLst>
        </pc:grpChg>
        <pc:grpChg chg="mod">
          <ac:chgData name="Nayeon Kim" userId="2c8f37f3-d9df-420f-9515-bba2f6294033" providerId="ADAL" clId="{1DB3E50F-8DCC-440C-B43E-F4EDB8B1D5B1}" dt="2024-01-31T11:37:06.869" v="31"/>
          <ac:grpSpMkLst>
            <pc:docMk/>
            <pc:sldMk cId="1457567236" sldId="282"/>
            <ac:grpSpMk id="9" creationId="{9C06AF83-8728-CF3B-C739-E32A4FC2BAD0}"/>
          </ac:grpSpMkLst>
        </pc:grpChg>
        <pc:grpChg chg="mod">
          <ac:chgData name="Nayeon Kim" userId="2c8f37f3-d9df-420f-9515-bba2f6294033" providerId="ADAL" clId="{1DB3E50F-8DCC-440C-B43E-F4EDB8B1D5B1}" dt="2024-01-31T11:37:06.869" v="31"/>
          <ac:grpSpMkLst>
            <pc:docMk/>
            <pc:sldMk cId="1457567236" sldId="282"/>
            <ac:grpSpMk id="14" creationId="{FB392489-0217-5491-D943-5032DEAAD4B1}"/>
          </ac:grpSpMkLst>
        </pc:grpChg>
        <pc:grpChg chg="mod">
          <ac:chgData name="Nayeon Kim" userId="2c8f37f3-d9df-420f-9515-bba2f6294033" providerId="ADAL" clId="{1DB3E50F-8DCC-440C-B43E-F4EDB8B1D5B1}" dt="2024-01-31T11:37:06.869" v="31"/>
          <ac:grpSpMkLst>
            <pc:docMk/>
            <pc:sldMk cId="1457567236" sldId="282"/>
            <ac:grpSpMk id="18" creationId="{681C6597-47B5-C6EB-6877-9834B6827DDF}"/>
          </ac:grpSpMkLst>
        </pc:grpChg>
        <pc:grpChg chg="mod">
          <ac:chgData name="Nayeon Kim" userId="2c8f37f3-d9df-420f-9515-bba2f6294033" providerId="ADAL" clId="{1DB3E50F-8DCC-440C-B43E-F4EDB8B1D5B1}" dt="2024-01-31T11:37:06.869" v="31"/>
          <ac:grpSpMkLst>
            <pc:docMk/>
            <pc:sldMk cId="1457567236" sldId="282"/>
            <ac:grpSpMk id="20" creationId="{E8634EC0-9946-E037-5D75-82B58FB08A2A}"/>
          </ac:grpSpMkLst>
        </pc:grpChg>
        <pc:grpChg chg="del">
          <ac:chgData name="Nayeon Kim" userId="2c8f37f3-d9df-420f-9515-bba2f6294033" providerId="ADAL" clId="{1DB3E50F-8DCC-440C-B43E-F4EDB8B1D5B1}" dt="2024-01-31T11:37:05.417" v="30" actId="21"/>
          <ac:grpSpMkLst>
            <pc:docMk/>
            <pc:sldMk cId="1457567236" sldId="282"/>
            <ac:grpSpMk id="1034" creationId="{AA15D5D7-52C4-3E50-63D6-956042AF9DE0}"/>
          </ac:grpSpMkLst>
        </pc:grpChg>
        <pc:grpChg chg="add del mod">
          <ac:chgData name="Nayeon Kim" userId="2c8f37f3-d9df-420f-9515-bba2f6294033" providerId="ADAL" clId="{1DB3E50F-8DCC-440C-B43E-F4EDB8B1D5B1}" dt="2024-01-31T12:21:48.309" v="572" actId="165"/>
          <ac:grpSpMkLst>
            <pc:docMk/>
            <pc:sldMk cId="1457567236" sldId="282"/>
            <ac:grpSpMk id="1045" creationId="{9F145CC0-69AB-BD3D-6536-D1BED2CF91C8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46" creationId="{2B41A75A-303C-665F-F80F-B2FDB6BA9DCF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47" creationId="{23EF4B04-D3E3-ABE4-922A-57ED9BE28719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48" creationId="{88BA08C4-192D-2CC3-7A27-6D4740C644E7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52" creationId="{B4C53A30-098F-4627-AEE8-5E15CF7C1DA0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53" creationId="{A80BBBC0-227B-EF42-F75A-F87FAF0427A9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54" creationId="{D0CA785C-8A8B-9BEB-5276-27D05AE1CA2F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55" creationId="{19DC00D0-B5CF-AB84-807C-5BF7CD479999}"/>
          </ac:grpSpMkLst>
        </pc:grpChg>
        <pc:grpChg chg="del mod topLvl">
          <ac:chgData name="Nayeon Kim" userId="2c8f37f3-d9df-420f-9515-bba2f6294033" providerId="ADAL" clId="{1DB3E50F-8DCC-440C-B43E-F4EDB8B1D5B1}" dt="2024-01-31T12:21:55.862" v="574" actId="165"/>
          <ac:grpSpMkLst>
            <pc:docMk/>
            <pc:sldMk cId="1457567236" sldId="282"/>
            <ac:grpSpMk id="1056" creationId="{5FBA6E47-7AF7-3E14-FDDE-6A013CC50408}"/>
          </ac:grpSpMkLst>
        </pc:grpChg>
        <pc:grpChg chg="add mod">
          <ac:chgData name="Nayeon Kim" userId="2c8f37f3-d9df-420f-9515-bba2f6294033" providerId="ADAL" clId="{1DB3E50F-8DCC-440C-B43E-F4EDB8B1D5B1}" dt="2024-01-31T11:49:13.953" v="58" actId="1076"/>
          <ac:grpSpMkLst>
            <pc:docMk/>
            <pc:sldMk cId="1457567236" sldId="282"/>
            <ac:grpSpMk id="1107" creationId="{EBAD4FBE-23F2-7D2E-5710-C32612895DEB}"/>
          </ac:grpSpMkLst>
        </pc:grp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11" creationId="{83F01C2F-26A1-5DA7-ACA2-A04F60ED2F5E}"/>
          </ac:picMkLst>
        </pc:pic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12" creationId="{D0E6E2A9-DEE9-38F4-7B19-D97ED6B9A749}"/>
          </ac:picMkLst>
        </pc:pic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17" creationId="{7B328BBF-7A09-E9EC-88B4-003FE05840B9}"/>
          </ac:picMkLst>
        </pc:pic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27" creationId="{4D38C1CD-3C8D-8E93-2E57-2E7D90D65B02}"/>
          </ac:picMkLst>
        </pc:pic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29" creationId="{805E5E0E-E8CA-94C1-AC29-B58FED698417}"/>
          </ac:picMkLst>
        </pc:picChg>
        <pc:picChg chg="mod">
          <ac:chgData name="Nayeon Kim" userId="2c8f37f3-d9df-420f-9515-bba2f6294033" providerId="ADAL" clId="{1DB3E50F-8DCC-440C-B43E-F4EDB8B1D5B1}" dt="2024-01-31T11:37:06.869" v="31"/>
          <ac:picMkLst>
            <pc:docMk/>
            <pc:sldMk cId="1457567236" sldId="282"/>
            <ac:picMk id="30" creationId="{AD812574-A390-AE15-C8DB-B2ECCEBC7340}"/>
          </ac:picMkLst>
        </pc:picChg>
        <pc:picChg chg="add mod ord">
          <ac:chgData name="Nayeon Kim" userId="2c8f37f3-d9df-420f-9515-bba2f6294033" providerId="ADAL" clId="{1DB3E50F-8DCC-440C-B43E-F4EDB8B1D5B1}" dt="2024-01-31T11:49:11.067" v="57" actId="164"/>
          <ac:picMkLst>
            <pc:docMk/>
            <pc:sldMk cId="1457567236" sldId="282"/>
            <ac:picMk id="1104" creationId="{F6B4C0FA-F12D-0C60-CA12-617361CB1671}"/>
          </ac:picMkLst>
        </pc:picChg>
      </pc:sldChg>
    </pc:docChg>
  </pc:docChgLst>
  <pc:docChgLst>
    <pc:chgData name="Sarah Grimes" userId="S::sgrimes@wmo.int::dd3bbae2-2cc1-4852-8d22-14b152c00a75" providerId="AD" clId="Web-{A04832BC-2A81-5F0E-E026-F141034B7EA7}"/>
    <pc:docChg chg="modSld">
      <pc:chgData name="Sarah Grimes" userId="S::sgrimes@wmo.int::dd3bbae2-2cc1-4852-8d22-14b152c00a75" providerId="AD" clId="Web-{A04832BC-2A81-5F0E-E026-F141034B7EA7}" dt="2024-02-15T15:42:55.898" v="7" actId="1076"/>
      <pc:docMkLst>
        <pc:docMk/>
      </pc:docMkLst>
      <pc:sldChg chg="modSp">
        <pc:chgData name="Sarah Grimes" userId="S::sgrimes@wmo.int::dd3bbae2-2cc1-4852-8d22-14b152c00a75" providerId="AD" clId="Web-{A04832BC-2A81-5F0E-E026-F141034B7EA7}" dt="2024-02-15T15:42:22.631" v="2" actId="20577"/>
        <pc:sldMkLst>
          <pc:docMk/>
          <pc:sldMk cId="1457567236" sldId="282"/>
        </pc:sldMkLst>
        <pc:spChg chg="mod">
          <ac:chgData name="Sarah Grimes" userId="S::sgrimes@wmo.int::dd3bbae2-2cc1-4852-8d22-14b152c00a75" providerId="AD" clId="Web-{A04832BC-2A81-5F0E-E026-F141034B7EA7}" dt="2024-02-15T15:42:22.631" v="2" actId="20577"/>
          <ac:spMkLst>
            <pc:docMk/>
            <pc:sldMk cId="1457567236" sldId="282"/>
            <ac:spMk id="1136" creationId="{9A02642D-F460-FF67-2DFF-5E0EBB7E364C}"/>
          </ac:spMkLst>
        </pc:spChg>
      </pc:sldChg>
      <pc:sldChg chg="modSp">
        <pc:chgData name="Sarah Grimes" userId="S::sgrimes@wmo.int::dd3bbae2-2cc1-4852-8d22-14b152c00a75" providerId="AD" clId="Web-{A04832BC-2A81-5F0E-E026-F141034B7EA7}" dt="2024-02-15T15:42:55.898" v="7" actId="1076"/>
        <pc:sldMkLst>
          <pc:docMk/>
          <pc:sldMk cId="3845461940" sldId="283"/>
        </pc:sldMkLst>
        <pc:spChg chg="mod">
          <ac:chgData name="Sarah Grimes" userId="S::sgrimes@wmo.int::dd3bbae2-2cc1-4852-8d22-14b152c00a75" providerId="AD" clId="Web-{A04832BC-2A81-5F0E-E026-F141034B7EA7}" dt="2024-02-15T15:42:55.898" v="7" actId="1076"/>
          <ac:spMkLst>
            <pc:docMk/>
            <pc:sldMk cId="3845461940" sldId="283"/>
            <ac:spMk id="4" creationId="{EC8A9B16-D149-95F2-9F5B-007975678A3B}"/>
          </ac:spMkLst>
        </pc:spChg>
      </pc:sldChg>
      <pc:sldChg chg="modSp">
        <pc:chgData name="Sarah Grimes" userId="S::sgrimes@wmo.int::dd3bbae2-2cc1-4852-8d22-14b152c00a75" providerId="AD" clId="Web-{A04832BC-2A81-5F0E-E026-F141034B7EA7}" dt="2024-02-15T15:42:34.272" v="5" actId="20577"/>
        <pc:sldMkLst>
          <pc:docMk/>
          <pc:sldMk cId="3113888682" sldId="288"/>
        </pc:sldMkLst>
        <pc:spChg chg="mod">
          <ac:chgData name="Sarah Grimes" userId="S::sgrimes@wmo.int::dd3bbae2-2cc1-4852-8d22-14b152c00a75" providerId="AD" clId="Web-{A04832BC-2A81-5F0E-E026-F141034B7EA7}" dt="2024-02-15T15:42:34.272" v="5" actId="20577"/>
          <ac:spMkLst>
            <pc:docMk/>
            <pc:sldMk cId="3113888682" sldId="288"/>
            <ac:spMk id="15" creationId="{EAAC67C2-BD68-EF9E-5C25-E3D24ED37961}"/>
          </ac:spMkLst>
        </pc:spChg>
      </pc:sldChg>
    </pc:docChg>
  </pc:docChgLst>
  <pc:docChgLst>
    <pc:chgData name="Zhichao Wang" userId="f00a359e-058c-421a-b71f-d388dafdf77b" providerId="ADAL" clId="{AEFFF2D4-078F-4781-86E4-7AE708EB0576}"/>
    <pc:docChg chg="undo custSel addSld delSld modSld">
      <pc:chgData name="Zhichao Wang" userId="f00a359e-058c-421a-b71f-d388dafdf77b" providerId="ADAL" clId="{AEFFF2D4-078F-4781-86E4-7AE708EB0576}" dt="2024-01-23T15:50:49.418" v="770" actId="113"/>
      <pc:docMkLst>
        <pc:docMk/>
      </pc:docMkLst>
      <pc:sldChg chg="del">
        <pc:chgData name="Zhichao Wang" userId="f00a359e-058c-421a-b71f-d388dafdf77b" providerId="ADAL" clId="{AEFFF2D4-078F-4781-86E4-7AE708EB0576}" dt="2024-01-23T15:15:52.199" v="20" actId="47"/>
        <pc:sldMkLst>
          <pc:docMk/>
          <pc:sldMk cId="3498401526" sldId="257"/>
        </pc:sldMkLst>
      </pc:sldChg>
      <pc:sldChg chg="del">
        <pc:chgData name="Zhichao Wang" userId="f00a359e-058c-421a-b71f-d388dafdf77b" providerId="ADAL" clId="{AEFFF2D4-078F-4781-86E4-7AE708EB0576}" dt="2024-01-23T15:15:52.199" v="20" actId="47"/>
        <pc:sldMkLst>
          <pc:docMk/>
          <pc:sldMk cId="1507629445" sldId="258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2445805696" sldId="259"/>
        </pc:sldMkLst>
      </pc:sldChg>
      <pc:sldChg chg="del">
        <pc:chgData name="Zhichao Wang" userId="f00a359e-058c-421a-b71f-d388dafdf77b" providerId="ADAL" clId="{AEFFF2D4-078F-4781-86E4-7AE708EB0576}" dt="2024-01-23T15:15:52.199" v="20" actId="47"/>
        <pc:sldMkLst>
          <pc:docMk/>
          <pc:sldMk cId="2600864132" sldId="263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2730729437" sldId="264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3984033265" sldId="265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133913700" sldId="266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1605359038" sldId="267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1782598935" sldId="268"/>
        </pc:sldMkLst>
      </pc:sldChg>
      <pc:sldChg chg="del">
        <pc:chgData name="Zhichao Wang" userId="f00a359e-058c-421a-b71f-d388dafdf77b" providerId="ADAL" clId="{AEFFF2D4-078F-4781-86E4-7AE708EB0576}" dt="2024-01-23T15:15:38.062" v="19" actId="47"/>
        <pc:sldMkLst>
          <pc:docMk/>
          <pc:sldMk cId="3534502772" sldId="269"/>
        </pc:sldMkLst>
      </pc:sldChg>
      <pc:sldChg chg="del">
        <pc:chgData name="Zhichao Wang" userId="f00a359e-058c-421a-b71f-d388dafdf77b" providerId="ADAL" clId="{AEFFF2D4-078F-4781-86E4-7AE708EB0576}" dt="2024-01-23T15:15:38.062" v="19" actId="47"/>
        <pc:sldMkLst>
          <pc:docMk/>
          <pc:sldMk cId="1366503452" sldId="270"/>
        </pc:sldMkLst>
      </pc:sldChg>
      <pc:sldChg chg="del">
        <pc:chgData name="Zhichao Wang" userId="f00a359e-058c-421a-b71f-d388dafdf77b" providerId="ADAL" clId="{AEFFF2D4-078F-4781-86E4-7AE708EB0576}" dt="2024-01-23T15:15:38.062" v="19" actId="47"/>
        <pc:sldMkLst>
          <pc:docMk/>
          <pc:sldMk cId="1478556411" sldId="271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2898089978" sldId="272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212379894" sldId="273"/>
        </pc:sldMkLst>
      </pc:sldChg>
      <pc:sldChg chg="modSp mod">
        <pc:chgData name="Zhichao Wang" userId="f00a359e-058c-421a-b71f-d388dafdf77b" providerId="ADAL" clId="{AEFFF2D4-078F-4781-86E4-7AE708EB0576}" dt="2024-01-23T15:15:14.839" v="18" actId="1076"/>
        <pc:sldMkLst>
          <pc:docMk/>
          <pc:sldMk cId="2102021547" sldId="278"/>
        </pc:sldMkLst>
        <pc:spChg chg="mod">
          <ac:chgData name="Zhichao Wang" userId="f00a359e-058c-421a-b71f-d388dafdf77b" providerId="ADAL" clId="{AEFFF2D4-078F-4781-86E4-7AE708EB0576}" dt="2024-01-23T15:11:13.364" v="0" actId="313"/>
          <ac:spMkLst>
            <pc:docMk/>
            <pc:sldMk cId="2102021547" sldId="278"/>
            <ac:spMk id="4" creationId="{D43B275B-84BF-C21D-40E8-7D1235DF538A}"/>
          </ac:spMkLst>
        </pc:spChg>
        <pc:spChg chg="mod">
          <ac:chgData name="Zhichao Wang" userId="f00a359e-058c-421a-b71f-d388dafdf77b" providerId="ADAL" clId="{AEFFF2D4-078F-4781-86E4-7AE708EB0576}" dt="2024-01-23T15:15:11.882" v="17" actId="1076"/>
          <ac:spMkLst>
            <pc:docMk/>
            <pc:sldMk cId="2102021547" sldId="278"/>
            <ac:spMk id="5" creationId="{09DABE98-0BBB-BC8C-CDAE-C2AFF3268DAE}"/>
          </ac:spMkLst>
        </pc:spChg>
        <pc:spChg chg="mod">
          <ac:chgData name="Zhichao Wang" userId="f00a359e-058c-421a-b71f-d388dafdf77b" providerId="ADAL" clId="{AEFFF2D4-078F-4781-86E4-7AE708EB0576}" dt="2024-01-23T15:15:14.839" v="18" actId="1076"/>
          <ac:spMkLst>
            <pc:docMk/>
            <pc:sldMk cId="2102021547" sldId="278"/>
            <ac:spMk id="6" creationId="{B45A15C5-5797-E740-D89C-F6F3EF7D419B}"/>
          </ac:spMkLst>
        </pc:spChg>
      </pc:sldChg>
      <pc:sldChg chg="del">
        <pc:chgData name="Zhichao Wang" userId="f00a359e-058c-421a-b71f-d388dafdf77b" providerId="ADAL" clId="{AEFFF2D4-078F-4781-86E4-7AE708EB0576}" dt="2024-01-23T15:15:52.199" v="20" actId="47"/>
        <pc:sldMkLst>
          <pc:docMk/>
          <pc:sldMk cId="710296674" sldId="280"/>
        </pc:sldMkLst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3455779103" sldId="281"/>
        </pc:sldMkLst>
      </pc:sldChg>
      <pc:sldChg chg="modSp mod">
        <pc:chgData name="Zhichao Wang" userId="f00a359e-058c-421a-b71f-d388dafdf77b" providerId="ADAL" clId="{AEFFF2D4-078F-4781-86E4-7AE708EB0576}" dt="2024-01-23T15:34:35.663" v="650" actId="20577"/>
        <pc:sldMkLst>
          <pc:docMk/>
          <pc:sldMk cId="1457567236" sldId="282"/>
        </pc:sldMkLst>
        <pc:spChg chg="mod">
          <ac:chgData name="Zhichao Wang" userId="f00a359e-058c-421a-b71f-d388dafdf77b" providerId="ADAL" clId="{AEFFF2D4-078F-4781-86E4-7AE708EB0576}" dt="2024-01-23T15:17:35.062" v="47" actId="1076"/>
          <ac:spMkLst>
            <pc:docMk/>
            <pc:sldMk cId="1457567236" sldId="282"/>
            <ac:spMk id="6" creationId="{7D944160-C58B-9D48-B206-468EEB77F546}"/>
          </ac:spMkLst>
        </pc:spChg>
        <pc:spChg chg="mod">
          <ac:chgData name="Zhichao Wang" userId="f00a359e-058c-421a-b71f-d388dafdf77b" providerId="ADAL" clId="{AEFFF2D4-078F-4781-86E4-7AE708EB0576}" dt="2024-01-23T15:34:35.663" v="650" actId="20577"/>
          <ac:spMkLst>
            <pc:docMk/>
            <pc:sldMk cId="1457567236" sldId="282"/>
            <ac:spMk id="7" creationId="{21EF5C13-6041-2049-B6D7-7E1D41D4084C}"/>
          </ac:spMkLst>
        </pc:spChg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2572695181" sldId="283"/>
        </pc:sldMkLst>
      </pc:sldChg>
      <pc:sldChg chg="addSp delSp modSp add mod setBg">
        <pc:chgData name="Zhichao Wang" userId="f00a359e-058c-421a-b71f-d388dafdf77b" providerId="ADAL" clId="{AEFFF2D4-078F-4781-86E4-7AE708EB0576}" dt="2024-01-23T15:50:31.494" v="768" actId="1076"/>
        <pc:sldMkLst>
          <pc:docMk/>
          <pc:sldMk cId="3845461940" sldId="283"/>
        </pc:sldMkLst>
        <pc:spChg chg="add del mod">
          <ac:chgData name="Zhichao Wang" userId="f00a359e-058c-421a-b71f-d388dafdf77b" providerId="ADAL" clId="{AEFFF2D4-078F-4781-86E4-7AE708EB0576}" dt="2024-01-23T15:19:00.062" v="106" actId="478"/>
          <ac:spMkLst>
            <pc:docMk/>
            <pc:sldMk cId="3845461940" sldId="283"/>
            <ac:spMk id="3" creationId="{A6D696D7-5D33-6846-C81B-0D69B345367A}"/>
          </ac:spMkLst>
        </pc:spChg>
        <pc:spChg chg="mod">
          <ac:chgData name="Zhichao Wang" userId="f00a359e-058c-421a-b71f-d388dafdf77b" providerId="ADAL" clId="{AEFFF2D4-078F-4781-86E4-7AE708EB0576}" dt="2024-01-23T15:36:11.575" v="678" actId="20577"/>
          <ac:spMkLst>
            <pc:docMk/>
            <pc:sldMk cId="3845461940" sldId="283"/>
            <ac:spMk id="6" creationId="{7D944160-C58B-9D48-B206-468EEB77F546}"/>
          </ac:spMkLst>
        </pc:spChg>
        <pc:spChg chg="mod">
          <ac:chgData name="Zhichao Wang" userId="f00a359e-058c-421a-b71f-d388dafdf77b" providerId="ADAL" clId="{AEFFF2D4-078F-4781-86E4-7AE708EB0576}" dt="2024-01-23T15:50:31.494" v="768" actId="1076"/>
          <ac:spMkLst>
            <pc:docMk/>
            <pc:sldMk cId="3845461940" sldId="283"/>
            <ac:spMk id="7" creationId="{21EF5C13-6041-2049-B6D7-7E1D41D4084C}"/>
          </ac:spMkLst>
        </pc:spChg>
      </pc:sldChg>
      <pc:sldChg chg="modSp add mod">
        <pc:chgData name="Zhichao Wang" userId="f00a359e-058c-421a-b71f-d388dafdf77b" providerId="ADAL" clId="{AEFFF2D4-078F-4781-86E4-7AE708EB0576}" dt="2024-01-23T15:50:49.418" v="770" actId="113"/>
        <pc:sldMkLst>
          <pc:docMk/>
          <pc:sldMk cId="243464701" sldId="284"/>
        </pc:sldMkLst>
        <pc:spChg chg="mod">
          <ac:chgData name="Zhichao Wang" userId="f00a359e-058c-421a-b71f-d388dafdf77b" providerId="ADAL" clId="{AEFFF2D4-078F-4781-86E4-7AE708EB0576}" dt="2024-01-23T15:47:24.792" v="698" actId="20577"/>
          <ac:spMkLst>
            <pc:docMk/>
            <pc:sldMk cId="243464701" sldId="284"/>
            <ac:spMk id="6" creationId="{7D944160-C58B-9D48-B206-468EEB77F546}"/>
          </ac:spMkLst>
        </pc:spChg>
        <pc:spChg chg="mod">
          <ac:chgData name="Zhichao Wang" userId="f00a359e-058c-421a-b71f-d388dafdf77b" providerId="ADAL" clId="{AEFFF2D4-078F-4781-86E4-7AE708EB0576}" dt="2024-01-23T15:50:49.418" v="770" actId="113"/>
          <ac:spMkLst>
            <pc:docMk/>
            <pc:sldMk cId="243464701" sldId="284"/>
            <ac:spMk id="7" creationId="{21EF5C13-6041-2049-B6D7-7E1D41D4084C}"/>
          </ac:spMkLst>
        </pc:spChg>
      </pc:sldChg>
      <pc:sldChg chg="del">
        <pc:chgData name="Zhichao Wang" userId="f00a359e-058c-421a-b71f-d388dafdf77b" providerId="ADAL" clId="{AEFFF2D4-078F-4781-86E4-7AE708EB0576}" dt="2024-01-23T15:15:59.860" v="21" actId="47"/>
        <pc:sldMkLst>
          <pc:docMk/>
          <pc:sldMk cId="1771335603" sldId="284"/>
        </pc:sldMkLst>
      </pc:sldChg>
    </pc:docChg>
  </pc:docChgLst>
  <pc:docChgLst>
    <pc:chgData name="Nayeon Kim" userId="2c8f37f3-d9df-420f-9515-bba2f6294033" providerId="ADAL" clId="{95635837-52A9-4AB5-85B6-FD74518E1CA9}"/>
    <pc:docChg chg="undo custSel delSld modSld">
      <pc:chgData name="Nayeon Kim" userId="2c8f37f3-d9df-420f-9515-bba2f6294033" providerId="ADAL" clId="{95635837-52A9-4AB5-85B6-FD74518E1CA9}" dt="2024-01-31T10:47:33.706" v="954" actId="1076"/>
      <pc:docMkLst>
        <pc:docMk/>
      </pc:docMkLst>
      <pc:sldChg chg="modSp mod">
        <pc:chgData name="Nayeon Kim" userId="2c8f37f3-d9df-420f-9515-bba2f6294033" providerId="ADAL" clId="{95635837-52A9-4AB5-85B6-FD74518E1CA9}" dt="2024-01-31T08:33:52.807" v="61" actId="20577"/>
        <pc:sldMkLst>
          <pc:docMk/>
          <pc:sldMk cId="2102021547" sldId="278"/>
        </pc:sldMkLst>
        <pc:spChg chg="mod">
          <ac:chgData name="Nayeon Kim" userId="2c8f37f3-d9df-420f-9515-bba2f6294033" providerId="ADAL" clId="{95635837-52A9-4AB5-85B6-FD74518E1CA9}" dt="2024-01-31T08:33:52.807" v="61" actId="20577"/>
          <ac:spMkLst>
            <pc:docMk/>
            <pc:sldMk cId="2102021547" sldId="278"/>
            <ac:spMk id="5" creationId="{09DABE98-0BBB-BC8C-CDAE-C2AFF3268DAE}"/>
          </ac:spMkLst>
        </pc:spChg>
      </pc:sldChg>
      <pc:sldChg chg="addSp delSp modSp mod">
        <pc:chgData name="Nayeon Kim" userId="2c8f37f3-d9df-420f-9515-bba2f6294033" providerId="ADAL" clId="{95635837-52A9-4AB5-85B6-FD74518E1CA9}" dt="2024-01-31T09:44:46.029" v="488" actId="1076"/>
        <pc:sldMkLst>
          <pc:docMk/>
          <pc:sldMk cId="1457567236" sldId="282"/>
        </pc:sldMkLst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3" creationId="{20AB9AA7-0FFD-A5F8-96F2-D371986C47DA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4" creationId="{4C0F86DA-42D5-D085-0C18-6354BD5447EC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5" creationId="{4FD9BC41-559B-2D64-254F-90CD78C2DAF7}"/>
          </ac:spMkLst>
        </pc:spChg>
        <pc:spChg chg="del">
          <ac:chgData name="Nayeon Kim" userId="2c8f37f3-d9df-420f-9515-bba2f6294033" providerId="ADAL" clId="{95635837-52A9-4AB5-85B6-FD74518E1CA9}" dt="2024-01-31T09:03:54.695" v="64" actId="21"/>
          <ac:spMkLst>
            <pc:docMk/>
            <pc:sldMk cId="1457567236" sldId="282"/>
            <ac:spMk id="7" creationId="{21EF5C13-6041-2049-B6D7-7E1D41D4084C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8" creationId="{07D670F9-3142-5DE8-1CB8-10753C1DE792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0" creationId="{8D316AB1-7484-9066-879A-4C907FE972CB}"/>
          </ac:spMkLst>
        </pc:spChg>
        <pc:spChg chg="del mod">
          <ac:chgData name="Nayeon Kim" userId="2c8f37f3-d9df-420f-9515-bba2f6294033" providerId="ADAL" clId="{95635837-52A9-4AB5-85B6-FD74518E1CA9}" dt="2024-01-31T09:13:06.875" v="90" actId="21"/>
          <ac:spMkLst>
            <pc:docMk/>
            <pc:sldMk cId="1457567236" sldId="282"/>
            <ac:spMk id="11" creationId="{56E78907-0433-3392-336E-5B7FA7825E27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3" creationId="{FC5E4AD0-6695-283C-5BE9-3F53D142934C}"/>
          </ac:spMkLst>
        </pc:spChg>
        <pc:spChg chg="del mod">
          <ac:chgData name="Nayeon Kim" userId="2c8f37f3-d9df-420f-9515-bba2f6294033" providerId="ADAL" clId="{95635837-52A9-4AB5-85B6-FD74518E1CA9}" dt="2024-01-31T09:38:39.551" v="287" actId="21"/>
          <ac:spMkLst>
            <pc:docMk/>
            <pc:sldMk cId="1457567236" sldId="282"/>
            <ac:spMk id="14" creationId="{95FF95F6-B4E5-9AE5-17AE-835364A168E5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6" creationId="{7666D403-CF17-CEDF-659A-C9F6EA90E35E}"/>
          </ac:spMkLst>
        </pc:spChg>
        <pc:spChg chg="del mod">
          <ac:chgData name="Nayeon Kim" userId="2c8f37f3-d9df-420f-9515-bba2f6294033" providerId="ADAL" clId="{95635837-52A9-4AB5-85B6-FD74518E1CA9}" dt="2024-01-31T09:20:35.799" v="115" actId="21"/>
          <ac:spMkLst>
            <pc:docMk/>
            <pc:sldMk cId="1457567236" sldId="282"/>
            <ac:spMk id="17" creationId="{505CD47B-97E4-6060-F06B-D69EAFC11C69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9" creationId="{DAE98EC2-2AF6-9F02-4EB3-DB1BFA5DAA3A}"/>
          </ac:spMkLst>
        </pc:spChg>
        <pc:spChg chg="del mod">
          <ac:chgData name="Nayeon Kim" userId="2c8f37f3-d9df-420f-9515-bba2f6294033" providerId="ADAL" clId="{95635837-52A9-4AB5-85B6-FD74518E1CA9}" dt="2024-01-31T09:43:04.629" v="425" actId="21"/>
          <ac:spMkLst>
            <pc:docMk/>
            <pc:sldMk cId="1457567236" sldId="282"/>
            <ac:spMk id="20" creationId="{E99842F9-D40E-C59C-DC6F-1E4091EDA936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21" creationId="{9A64AE87-D8F7-A68B-854C-D16A7FBE63AE}"/>
          </ac:spMkLst>
        </pc:spChg>
        <pc:spChg chg="add del 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22" creationId="{0B8ED35D-F2B7-AD2F-0B73-167A7E31E607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23" creationId="{0EECE8B7-C5EF-FEC1-FF9D-D6564D84B32D}"/>
          </ac:spMkLst>
        </pc:spChg>
        <pc:spChg chg="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24" creationId="{BF757318-96F1-559B-A501-2929F91138D8}"/>
          </ac:spMkLst>
        </pc:spChg>
        <pc:spChg chg="add del">
          <ac:chgData name="Nayeon Kim" userId="2c8f37f3-d9df-420f-9515-bba2f6294033" providerId="ADAL" clId="{95635837-52A9-4AB5-85B6-FD74518E1CA9}" dt="2024-01-31T09:21:26.936" v="121" actId="22"/>
          <ac:spMkLst>
            <pc:docMk/>
            <pc:sldMk cId="1457567236" sldId="282"/>
            <ac:spMk id="30" creationId="{830B7A97-8729-7341-97A1-7B3812B8C3AB}"/>
          </ac:spMkLst>
        </pc:spChg>
        <pc:spChg chg="add mod or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024" creationId="{62CF1DE9-A47B-4E23-0EEE-4AA4E9C91DF0}"/>
          </ac:spMkLst>
        </pc:spChg>
        <pc:spChg chg="add mod">
          <ac:chgData name="Nayeon Kim" userId="2c8f37f3-d9df-420f-9515-bba2f6294033" providerId="ADAL" clId="{95635837-52A9-4AB5-85B6-FD74518E1CA9}" dt="2024-01-31T09:44:46.029" v="488" actId="1076"/>
          <ac:spMkLst>
            <pc:docMk/>
            <pc:sldMk cId="1457567236" sldId="282"/>
            <ac:spMk id="1029" creationId="{2D5528C4-8705-09F3-D4AB-9C2F793E2BC6}"/>
          </ac:spMkLst>
        </pc:spChg>
        <pc:grpChg chg="add mod">
          <ac:chgData name="Nayeon Kim" userId="2c8f37f3-d9df-420f-9515-bba2f6294033" providerId="ADAL" clId="{95635837-52A9-4AB5-85B6-FD74518E1CA9}" dt="2024-01-31T09:44:46.029" v="488" actId="1076"/>
          <ac:grpSpMkLst>
            <pc:docMk/>
            <pc:sldMk cId="1457567236" sldId="282"/>
            <ac:grpSpMk id="2" creationId="{09A46604-2A18-DF2E-BED4-BD7E3401BF67}"/>
          </ac:grpSpMkLst>
        </pc:grpChg>
        <pc:grpChg chg="add mod">
          <ac:chgData name="Nayeon Kim" userId="2c8f37f3-d9df-420f-9515-bba2f6294033" providerId="ADAL" clId="{95635837-52A9-4AB5-85B6-FD74518E1CA9}" dt="2024-01-31T09:44:46.029" v="488" actId="1076"/>
          <ac:grpSpMkLst>
            <pc:docMk/>
            <pc:sldMk cId="1457567236" sldId="282"/>
            <ac:grpSpMk id="31" creationId="{6DC7FB09-1A77-0712-966E-2668BBD5476F}"/>
          </ac:grpSpMkLst>
        </pc:grpChg>
        <pc:grpChg chg="add mod">
          <ac:chgData name="Nayeon Kim" userId="2c8f37f3-d9df-420f-9515-bba2f6294033" providerId="ADAL" clId="{95635837-52A9-4AB5-85B6-FD74518E1CA9}" dt="2024-01-31T09:44:46.029" v="488" actId="1076"/>
          <ac:grpSpMkLst>
            <pc:docMk/>
            <pc:sldMk cId="1457567236" sldId="282"/>
            <ac:grpSpMk id="1025" creationId="{0DA1EE7A-76D3-D5A2-E783-5B3A40E17F1C}"/>
          </ac:grpSpMkLst>
        </pc:grpChg>
        <pc:grpChg chg="add mod">
          <ac:chgData name="Nayeon Kim" userId="2c8f37f3-d9df-420f-9515-bba2f6294033" providerId="ADAL" clId="{95635837-52A9-4AB5-85B6-FD74518E1CA9}" dt="2024-01-31T09:44:46.029" v="488" actId="1076"/>
          <ac:grpSpMkLst>
            <pc:docMk/>
            <pc:sldMk cId="1457567236" sldId="282"/>
            <ac:grpSpMk id="1027" creationId="{B67BC135-CEC4-B229-2F63-4B15C832A1E7}"/>
          </ac:grpSpMkLst>
        </pc:grpChg>
        <pc:grpChg chg="add mod">
          <ac:chgData name="Nayeon Kim" userId="2c8f37f3-d9df-420f-9515-bba2f6294033" providerId="ADAL" clId="{95635837-52A9-4AB5-85B6-FD74518E1CA9}" dt="2024-01-31T09:44:46.029" v="488" actId="1076"/>
          <ac:grpSpMkLst>
            <pc:docMk/>
            <pc:sldMk cId="1457567236" sldId="282"/>
            <ac:grpSpMk id="1034" creationId="{AA15D5D7-52C4-3E50-63D6-956042AF9DE0}"/>
          </ac:grpSpMkLst>
        </pc:grpChg>
        <pc:picChg chg="del mod">
          <ac:chgData name="Nayeon Kim" userId="2c8f37f3-d9df-420f-9515-bba2f6294033" providerId="ADAL" clId="{95635837-52A9-4AB5-85B6-FD74518E1CA9}" dt="2024-01-31T09:12:58.910" v="89" actId="21"/>
          <ac:picMkLst>
            <pc:docMk/>
            <pc:sldMk cId="1457567236" sldId="282"/>
            <ac:picMk id="9" creationId="{2295DE8E-53FA-D1C8-46C6-3FD5088B4C6E}"/>
          </ac:picMkLst>
        </pc:picChg>
        <pc:picChg chg="del mod">
          <ac:chgData name="Nayeon Kim" userId="2c8f37f3-d9df-420f-9515-bba2f6294033" providerId="ADAL" clId="{95635837-52A9-4AB5-85B6-FD74518E1CA9}" dt="2024-01-31T09:23:01.843" v="224" actId="21"/>
          <ac:picMkLst>
            <pc:docMk/>
            <pc:sldMk cId="1457567236" sldId="282"/>
            <ac:picMk id="12" creationId="{1C8AE3DB-B195-1FCB-B186-664571B09404}"/>
          </ac:picMkLst>
        </pc:picChg>
        <pc:picChg chg="del mod">
          <ac:chgData name="Nayeon Kim" userId="2c8f37f3-d9df-420f-9515-bba2f6294033" providerId="ADAL" clId="{95635837-52A9-4AB5-85B6-FD74518E1CA9}" dt="2024-01-31T09:19:28.721" v="110" actId="21"/>
          <ac:picMkLst>
            <pc:docMk/>
            <pc:sldMk cId="1457567236" sldId="282"/>
            <ac:picMk id="15" creationId="{2B5E674E-587F-5F96-EC74-F63722CF1657}"/>
          </ac:picMkLst>
        </pc:picChg>
        <pc:picChg chg="del mod">
          <ac:chgData name="Nayeon Kim" userId="2c8f37f3-d9df-420f-9515-bba2f6294033" providerId="ADAL" clId="{95635837-52A9-4AB5-85B6-FD74518E1CA9}" dt="2024-01-31T09:43:02.137" v="424" actId="21"/>
          <ac:picMkLst>
            <pc:docMk/>
            <pc:sldMk cId="1457567236" sldId="282"/>
            <ac:picMk id="18" creationId="{68A84C88-9702-A77D-9FEE-A0238624A54F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26" creationId="{7BB66715-75AF-F57B-A599-B3DF6F9372F7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28" creationId="{FEB3E3BA-DE56-FD75-668B-7C63A38E9AD4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1026" creationId="{3536C494-167E-DF16-D165-CBF2172F7C61}"/>
          </ac:picMkLst>
        </pc:picChg>
        <pc:picChg chg="add del mod">
          <ac:chgData name="Nayeon Kim" userId="2c8f37f3-d9df-420f-9515-bba2f6294033" providerId="ADAL" clId="{95635837-52A9-4AB5-85B6-FD74518E1CA9}" dt="2024-01-31T09:37:09.304" v="263" actId="21"/>
          <ac:picMkLst>
            <pc:docMk/>
            <pc:sldMk cId="1457567236" sldId="282"/>
            <ac:picMk id="1028" creationId="{65E37A0B-C1A8-6D09-B414-D48B13ECC2B9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1030" creationId="{68A17173-4959-8B8A-7BF7-2B3A10491A65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1032" creationId="{B589C9C4-DF7B-3D93-475C-F4BD98B1EA89}"/>
          </ac:picMkLst>
        </pc:picChg>
        <pc:picChg chg="add mod">
          <ac:chgData name="Nayeon Kim" userId="2c8f37f3-d9df-420f-9515-bba2f6294033" providerId="ADAL" clId="{95635837-52A9-4AB5-85B6-FD74518E1CA9}" dt="2024-01-31T09:44:46.029" v="488" actId="1076"/>
          <ac:picMkLst>
            <pc:docMk/>
            <pc:sldMk cId="1457567236" sldId="282"/>
            <ac:picMk id="1033" creationId="{0F9D97EE-C740-B698-C161-7E6CF70CF305}"/>
          </ac:picMkLst>
        </pc:picChg>
      </pc:sldChg>
      <pc:sldChg chg="modSp mod">
        <pc:chgData name="Nayeon Kim" userId="2c8f37f3-d9df-420f-9515-bba2f6294033" providerId="ADAL" clId="{95635837-52A9-4AB5-85B6-FD74518E1CA9}" dt="2024-01-31T10:47:33.706" v="954" actId="1076"/>
        <pc:sldMkLst>
          <pc:docMk/>
          <pc:sldMk cId="3845461940" sldId="283"/>
        </pc:sldMkLst>
        <pc:spChg chg="mod">
          <ac:chgData name="Nayeon Kim" userId="2c8f37f3-d9df-420f-9515-bba2f6294033" providerId="ADAL" clId="{95635837-52A9-4AB5-85B6-FD74518E1CA9}" dt="2024-01-31T10:47:33.706" v="954" actId="1076"/>
          <ac:spMkLst>
            <pc:docMk/>
            <pc:sldMk cId="3845461940" sldId="283"/>
            <ac:spMk id="7" creationId="{21EF5C13-6041-2049-B6D7-7E1D41D4084C}"/>
          </ac:spMkLst>
        </pc:spChg>
      </pc:sldChg>
      <pc:sldChg chg="del">
        <pc:chgData name="Nayeon Kim" userId="2c8f37f3-d9df-420f-9515-bba2f6294033" providerId="ADAL" clId="{95635837-52A9-4AB5-85B6-FD74518E1CA9}" dt="2024-01-31T09:01:14.275" v="62" actId="2696"/>
        <pc:sldMkLst>
          <pc:docMk/>
          <pc:sldMk cId="3284289718" sldId="286"/>
        </pc:sldMkLst>
      </pc:sldChg>
      <pc:sldChg chg="del">
        <pc:chgData name="Nayeon Kim" userId="2c8f37f3-d9df-420f-9515-bba2f6294033" providerId="ADAL" clId="{95635837-52A9-4AB5-85B6-FD74518E1CA9}" dt="2024-01-31T09:01:36.004" v="63" actId="2696"/>
        <pc:sldMkLst>
          <pc:docMk/>
          <pc:sldMk cId="4185223199" sldId="287"/>
        </pc:sldMkLst>
      </pc:sldChg>
      <pc:sldChg chg="addSp delSp modSp mod">
        <pc:chgData name="Nayeon Kim" userId="2c8f37f3-d9df-420f-9515-bba2f6294033" providerId="ADAL" clId="{95635837-52A9-4AB5-85B6-FD74518E1CA9}" dt="2024-01-31T10:45:37.850" v="947" actId="1076"/>
        <pc:sldMkLst>
          <pc:docMk/>
          <pc:sldMk cId="3113888682" sldId="288"/>
        </pc:sldMkLst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2" creationId="{B854EA27-2A6B-BF76-8EAB-5D4F2ACF745E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4" creationId="{0C2A7314-A8FC-5EA4-F987-FF134365EC00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5" creationId="{57616AE3-2FE0-9249-8546-E1D8FAD3DFA7}"/>
          </ac:spMkLst>
        </pc:spChg>
        <pc:spChg chg="mod">
          <ac:chgData name="Nayeon Kim" userId="2c8f37f3-d9df-420f-9515-bba2f6294033" providerId="ADAL" clId="{95635837-52A9-4AB5-85B6-FD74518E1CA9}" dt="2024-01-31T10:22:27.874" v="874" actId="1076"/>
          <ac:spMkLst>
            <pc:docMk/>
            <pc:sldMk cId="3113888682" sldId="288"/>
            <ac:spMk id="6" creationId="{7D944160-C58B-9D48-B206-468EEB77F546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8" creationId="{21EF0BF3-EF95-8340-87F3-E404EE974227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10" creationId="{502A4349-82F3-AAE0-3AB8-78F7ECBC7A98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12" creationId="{FBDF514D-8E30-6AF7-1D7D-F6853A944F9B}"/>
          </ac:spMkLst>
        </pc:spChg>
        <pc:spChg chg="mod">
          <ac:chgData name="Nayeon Kim" userId="2c8f37f3-d9df-420f-9515-bba2f6294033" providerId="ADAL" clId="{95635837-52A9-4AB5-85B6-FD74518E1CA9}" dt="2024-01-31T10:13:44.690" v="633" actId="1076"/>
          <ac:spMkLst>
            <pc:docMk/>
            <pc:sldMk cId="3113888682" sldId="288"/>
            <ac:spMk id="19" creationId="{97974060-321A-74E8-D7B9-9CD781B14C35}"/>
          </ac:spMkLst>
        </pc:spChg>
        <pc:spChg chg="mod">
          <ac:chgData name="Nayeon Kim" userId="2c8f37f3-d9df-420f-9515-bba2f6294033" providerId="ADAL" clId="{95635837-52A9-4AB5-85B6-FD74518E1CA9}" dt="2024-01-31T10:13:42.126" v="632" actId="14100"/>
          <ac:spMkLst>
            <pc:docMk/>
            <pc:sldMk cId="3113888682" sldId="288"/>
            <ac:spMk id="20" creationId="{B41630D8-9E85-46E4-7B2E-1289A2161696}"/>
          </ac:spMkLst>
        </pc:spChg>
        <pc:spChg chg="mod">
          <ac:chgData name="Nayeon Kim" userId="2c8f37f3-d9df-420f-9515-bba2f6294033" providerId="ADAL" clId="{95635837-52A9-4AB5-85B6-FD74518E1CA9}" dt="2024-01-31T10:22:13.064" v="870" actId="14100"/>
          <ac:spMkLst>
            <pc:docMk/>
            <pc:sldMk cId="3113888682" sldId="288"/>
            <ac:spMk id="22" creationId="{05C72A41-BFA0-6B29-106B-267BE0409DC3}"/>
          </ac:spMkLst>
        </pc:spChg>
        <pc:spChg chg="mod">
          <ac:chgData name="Nayeon Kim" userId="2c8f37f3-d9df-420f-9515-bba2f6294033" providerId="ADAL" clId="{95635837-52A9-4AB5-85B6-FD74518E1CA9}" dt="2024-01-31T10:20:15.931" v="815" actId="1076"/>
          <ac:spMkLst>
            <pc:docMk/>
            <pc:sldMk cId="3113888682" sldId="288"/>
            <ac:spMk id="23" creationId="{1E905ABF-FD0D-A6AA-62ED-D4F46390F5E9}"/>
          </ac:spMkLst>
        </pc:spChg>
        <pc:spChg chg="mod">
          <ac:chgData name="Nayeon Kim" userId="2c8f37f3-d9df-420f-9515-bba2f6294033" providerId="ADAL" clId="{95635837-52A9-4AB5-85B6-FD74518E1CA9}" dt="2024-01-31T10:22:17.432" v="872" actId="20577"/>
          <ac:spMkLst>
            <pc:docMk/>
            <pc:sldMk cId="3113888682" sldId="288"/>
            <ac:spMk id="24" creationId="{C5C6404C-645B-70A3-BC3A-3B9B3C583E6A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26" creationId="{7E8EB250-4ADB-DF10-D784-E6D1E30B26B5}"/>
          </ac:spMkLst>
        </pc:spChg>
        <pc:spChg chg="del">
          <ac:chgData name="Nayeon Kim" userId="2c8f37f3-d9df-420f-9515-bba2f6294033" providerId="ADAL" clId="{95635837-52A9-4AB5-85B6-FD74518E1CA9}" dt="2024-01-31T09:45:00.447" v="489" actId="21"/>
          <ac:spMkLst>
            <pc:docMk/>
            <pc:sldMk cId="3113888682" sldId="288"/>
            <ac:spMk id="27" creationId="{4F36CB00-2F84-A7E8-35A9-AD929EEE3AC8}"/>
          </ac:spMkLst>
        </pc:spChg>
        <pc:spChg chg="del">
          <ac:chgData name="Nayeon Kim" userId="2c8f37f3-d9df-420f-9515-bba2f6294033" providerId="ADAL" clId="{95635837-52A9-4AB5-85B6-FD74518E1CA9}" dt="2024-01-31T09:45:02.591" v="490" actId="21"/>
          <ac:spMkLst>
            <pc:docMk/>
            <pc:sldMk cId="3113888682" sldId="288"/>
            <ac:spMk id="28" creationId="{5D48A549-5A91-63C9-89A1-28323E79C496}"/>
          </ac:spMkLst>
        </pc:spChg>
        <pc:spChg chg="mod">
          <ac:chgData name="Nayeon Kim" userId="2c8f37f3-d9df-420f-9515-bba2f6294033" providerId="ADAL" clId="{95635837-52A9-4AB5-85B6-FD74518E1CA9}" dt="2024-01-31T10:17:46.510" v="728" actId="1076"/>
          <ac:spMkLst>
            <pc:docMk/>
            <pc:sldMk cId="3113888682" sldId="288"/>
            <ac:spMk id="29" creationId="{BF945D8B-D585-090E-C843-1F9264A80F17}"/>
          </ac:spMkLst>
        </pc:spChg>
        <pc:spChg chg="mod">
          <ac:chgData name="Nayeon Kim" userId="2c8f37f3-d9df-420f-9515-bba2f6294033" providerId="ADAL" clId="{95635837-52A9-4AB5-85B6-FD74518E1CA9}" dt="2024-01-31T10:22:07.417" v="865" actId="20577"/>
          <ac:spMkLst>
            <pc:docMk/>
            <pc:sldMk cId="3113888682" sldId="288"/>
            <ac:spMk id="30" creationId="{87B36672-95B4-343B-7F85-38F9957FCE19}"/>
          </ac:spMkLst>
        </pc:spChg>
        <pc:spChg chg="mod">
          <ac:chgData name="Nayeon Kim" userId="2c8f37f3-d9df-420f-9515-bba2f6294033" providerId="ADAL" clId="{95635837-52A9-4AB5-85B6-FD74518E1CA9}" dt="2024-01-31T10:15:33.906" v="712" actId="255"/>
          <ac:spMkLst>
            <pc:docMk/>
            <pc:sldMk cId="3113888682" sldId="288"/>
            <ac:spMk id="31" creationId="{851BA2BC-0BB2-AEC7-8949-5BF2BE25B87C}"/>
          </ac:spMkLst>
        </pc:spChg>
        <pc:spChg chg="mod">
          <ac:chgData name="Nayeon Kim" userId="2c8f37f3-d9df-420f-9515-bba2f6294033" providerId="ADAL" clId="{95635837-52A9-4AB5-85B6-FD74518E1CA9}" dt="2024-01-31T10:20:07.508" v="812" actId="1076"/>
          <ac:spMkLst>
            <pc:docMk/>
            <pc:sldMk cId="3113888682" sldId="288"/>
            <ac:spMk id="32" creationId="{2150EB2E-CBE3-BDBC-CEB6-5421037CE3C2}"/>
          </ac:spMkLst>
        </pc:spChg>
        <pc:spChg chg="del mod">
          <ac:chgData name="Nayeon Kim" userId="2c8f37f3-d9df-420f-9515-bba2f6294033" providerId="ADAL" clId="{95635837-52A9-4AB5-85B6-FD74518E1CA9}" dt="2024-01-31T10:01:33.073" v="602" actId="478"/>
          <ac:spMkLst>
            <pc:docMk/>
            <pc:sldMk cId="3113888682" sldId="288"/>
            <ac:spMk id="33" creationId="{2E64F036-2EA5-B6E9-6B9A-85B4C6ECF48C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34" creationId="{3EFA0650-03FD-F0CC-D5EB-FB5D50DBBC55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35" creationId="{A8934F36-B1AE-5D34-2D03-4805D6893EBA}"/>
          </ac:spMkLst>
        </pc:spChg>
        <pc:spChg chg="mod">
          <ac:chgData name="Nayeon Kim" userId="2c8f37f3-d9df-420f-9515-bba2f6294033" providerId="ADAL" clId="{95635837-52A9-4AB5-85B6-FD74518E1CA9}" dt="2024-01-31T09:48:25.419" v="500" actId="2085"/>
          <ac:spMkLst>
            <pc:docMk/>
            <pc:sldMk cId="3113888682" sldId="288"/>
            <ac:spMk id="36" creationId="{44094DE0-92EB-4544-633F-BFFB8CA7B9C1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37" creationId="{373FBD0B-D3CA-CCA0-1B0F-58D8996E2329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38" creationId="{C208A28E-222C-F5B3-A973-6CD04B6E2811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39" creationId="{D6A1C718-5CB4-9559-9E96-CAD819A2B688}"/>
          </ac:spMkLst>
        </pc:spChg>
        <pc:spChg chg="mod">
          <ac:chgData name="Nayeon Kim" userId="2c8f37f3-d9df-420f-9515-bba2f6294033" providerId="ADAL" clId="{95635837-52A9-4AB5-85B6-FD74518E1CA9}" dt="2024-01-31T09:47:50.745" v="497"/>
          <ac:spMkLst>
            <pc:docMk/>
            <pc:sldMk cId="3113888682" sldId="288"/>
            <ac:spMk id="40" creationId="{28AF3D4C-BAD8-7805-F94B-B72EBCD456BE}"/>
          </ac:spMkLst>
        </pc:spChg>
        <pc:spChg chg="mod">
          <ac:chgData name="Nayeon Kim" userId="2c8f37f3-d9df-420f-9515-bba2f6294033" providerId="ADAL" clId="{95635837-52A9-4AB5-85B6-FD74518E1CA9}" dt="2024-01-31T09:50:35.748" v="512" actId="207"/>
          <ac:spMkLst>
            <pc:docMk/>
            <pc:sldMk cId="3113888682" sldId="288"/>
            <ac:spMk id="41" creationId="{FFF6C290-790E-2416-803D-70E289D6C768}"/>
          </ac:spMkLst>
        </pc:spChg>
        <pc:spChg chg="mod">
          <ac:chgData name="Nayeon Kim" userId="2c8f37f3-d9df-420f-9515-bba2f6294033" providerId="ADAL" clId="{95635837-52A9-4AB5-85B6-FD74518E1CA9}" dt="2024-01-31T09:48:52.621" v="506" actId="207"/>
          <ac:spMkLst>
            <pc:docMk/>
            <pc:sldMk cId="3113888682" sldId="288"/>
            <ac:spMk id="42" creationId="{6C6E5748-F934-5255-3EC3-1115E1DC22A1}"/>
          </ac:spMkLst>
        </pc:spChg>
        <pc:spChg chg="mod">
          <ac:chgData name="Nayeon Kim" userId="2c8f37f3-d9df-420f-9515-bba2f6294033" providerId="ADAL" clId="{95635837-52A9-4AB5-85B6-FD74518E1CA9}" dt="2024-01-31T09:48:40.225" v="503" actId="207"/>
          <ac:spMkLst>
            <pc:docMk/>
            <pc:sldMk cId="3113888682" sldId="288"/>
            <ac:spMk id="43" creationId="{6184AC0A-94E7-1AEF-A2F5-09BA2848A047}"/>
          </ac:spMkLst>
        </pc:spChg>
        <pc:spChg chg="mod">
          <ac:chgData name="Nayeon Kim" userId="2c8f37f3-d9df-420f-9515-bba2f6294033" providerId="ADAL" clId="{95635837-52A9-4AB5-85B6-FD74518E1CA9}" dt="2024-01-31T10:22:01.160" v="864" actId="1076"/>
          <ac:spMkLst>
            <pc:docMk/>
            <pc:sldMk cId="3113888682" sldId="288"/>
            <ac:spMk id="44" creationId="{E7CE9460-45A2-B129-13E5-515E3D1AB5C5}"/>
          </ac:spMkLst>
        </pc:spChg>
        <pc:spChg chg="add mod">
          <ac:chgData name="Nayeon Kim" userId="2c8f37f3-d9df-420f-9515-bba2f6294033" providerId="ADAL" clId="{95635837-52A9-4AB5-85B6-FD74518E1CA9}" dt="2024-01-31T09:58:47.567" v="559" actId="1076"/>
          <ac:spMkLst>
            <pc:docMk/>
            <pc:sldMk cId="3113888682" sldId="288"/>
            <ac:spMk id="50" creationId="{4364F6D1-CA14-53E6-0CE8-A9BB43274E1A}"/>
          </ac:spMkLst>
        </pc:spChg>
        <pc:spChg chg="add mod">
          <ac:chgData name="Nayeon Kim" userId="2c8f37f3-d9df-420f-9515-bba2f6294033" providerId="ADAL" clId="{95635837-52A9-4AB5-85B6-FD74518E1CA9}" dt="2024-01-31T10:22:25.132" v="873" actId="1076"/>
          <ac:spMkLst>
            <pc:docMk/>
            <pc:sldMk cId="3113888682" sldId="288"/>
            <ac:spMk id="52" creationId="{0864A290-6D83-098C-AA6C-23831AA22C70}"/>
          </ac:spMkLst>
        </pc:spChg>
        <pc:spChg chg="add mod">
          <ac:chgData name="Nayeon Kim" userId="2c8f37f3-d9df-420f-9515-bba2f6294033" providerId="ADAL" clId="{95635837-52A9-4AB5-85B6-FD74518E1CA9}" dt="2024-01-31T10:45:37.850" v="947" actId="1076"/>
          <ac:spMkLst>
            <pc:docMk/>
            <pc:sldMk cId="3113888682" sldId="288"/>
            <ac:spMk id="64" creationId="{8583A02A-AA80-74EF-50BD-DE74CBDDAB43}"/>
          </ac:spMkLst>
        </pc:spChg>
        <pc:grpChg chg="add mod">
          <ac:chgData name="Nayeon Kim" userId="2c8f37f3-d9df-420f-9515-bba2f6294033" providerId="ADAL" clId="{95635837-52A9-4AB5-85B6-FD74518E1CA9}" dt="2024-01-31T09:58:30.427" v="554" actId="164"/>
          <ac:grpSpMkLst>
            <pc:docMk/>
            <pc:sldMk cId="3113888682" sldId="288"/>
            <ac:grpSpMk id="3" creationId="{AEFBE308-947D-F5C0-3BE6-B0E1A1B56B43}"/>
          </ac:grpSpMkLst>
        </pc:grpChg>
        <pc:grpChg chg="mod">
          <ac:chgData name="Nayeon Kim" userId="2c8f37f3-d9df-420f-9515-bba2f6294033" providerId="ADAL" clId="{95635837-52A9-4AB5-85B6-FD74518E1CA9}" dt="2024-01-31T09:47:50.745" v="497"/>
          <ac:grpSpMkLst>
            <pc:docMk/>
            <pc:sldMk cId="3113888682" sldId="288"/>
            <ac:grpSpMk id="7" creationId="{63808D86-0F3C-88BC-7519-767FE15D6B5F}"/>
          </ac:grpSpMkLst>
        </pc:grpChg>
        <pc:grpChg chg="del mod">
          <ac:chgData name="Nayeon Kim" userId="2c8f37f3-d9df-420f-9515-bba2f6294033" providerId="ADAL" clId="{95635837-52A9-4AB5-85B6-FD74518E1CA9}" dt="2024-01-31T10:01:33.073" v="602" actId="478"/>
          <ac:grpSpMkLst>
            <pc:docMk/>
            <pc:sldMk cId="3113888682" sldId="288"/>
            <ac:grpSpMk id="9" creationId="{2AA66343-77CA-89A7-A972-45E76FD0A723}"/>
          </ac:grpSpMkLst>
        </pc:grpChg>
        <pc:grpChg chg="mod">
          <ac:chgData name="Nayeon Kim" userId="2c8f37f3-d9df-420f-9515-bba2f6294033" providerId="ADAL" clId="{95635837-52A9-4AB5-85B6-FD74518E1CA9}" dt="2024-01-31T09:47:50.745" v="497"/>
          <ac:grpSpMkLst>
            <pc:docMk/>
            <pc:sldMk cId="3113888682" sldId="288"/>
            <ac:grpSpMk id="11" creationId="{8CED9009-694F-6FD7-52D4-8E19D957C6B9}"/>
          </ac:grpSpMkLst>
        </pc:grpChg>
        <pc:grpChg chg="mod">
          <ac:chgData name="Nayeon Kim" userId="2c8f37f3-d9df-420f-9515-bba2f6294033" providerId="ADAL" clId="{95635837-52A9-4AB5-85B6-FD74518E1CA9}" dt="2024-01-31T09:47:50.745" v="497"/>
          <ac:grpSpMkLst>
            <pc:docMk/>
            <pc:sldMk cId="3113888682" sldId="288"/>
            <ac:grpSpMk id="13" creationId="{2CD2D46C-FA9D-3650-D493-E75620AB2CB7}"/>
          </ac:grpSpMkLst>
        </pc:grpChg>
        <pc:grpChg chg="mod">
          <ac:chgData name="Nayeon Kim" userId="2c8f37f3-d9df-420f-9515-bba2f6294033" providerId="ADAL" clId="{95635837-52A9-4AB5-85B6-FD74518E1CA9}" dt="2024-01-31T09:47:50.745" v="497"/>
          <ac:grpSpMkLst>
            <pc:docMk/>
            <pc:sldMk cId="3113888682" sldId="288"/>
            <ac:grpSpMk id="16" creationId="{420453EE-0A49-B7B2-41E2-1A017830EE5C}"/>
          </ac:grpSpMkLst>
        </pc:grpChg>
        <pc:grpChg chg="mod">
          <ac:chgData name="Nayeon Kim" userId="2c8f37f3-d9df-420f-9515-bba2f6294033" providerId="ADAL" clId="{95635837-52A9-4AB5-85B6-FD74518E1CA9}" dt="2024-01-31T09:47:50.745" v="497"/>
          <ac:grpSpMkLst>
            <pc:docMk/>
            <pc:sldMk cId="3113888682" sldId="288"/>
            <ac:grpSpMk id="17" creationId="{8B9015E8-339E-35B1-6263-61FA37A55B8D}"/>
          </ac:grpSpMkLst>
        </pc:grpChg>
        <pc:grpChg chg="add mod">
          <ac:chgData name="Nayeon Kim" userId="2c8f37f3-d9df-420f-9515-bba2f6294033" providerId="ADAL" clId="{95635837-52A9-4AB5-85B6-FD74518E1CA9}" dt="2024-01-31T10:22:25.132" v="873" actId="1076"/>
          <ac:grpSpMkLst>
            <pc:docMk/>
            <pc:sldMk cId="3113888682" sldId="288"/>
            <ac:grpSpMk id="51" creationId="{58625832-F2EB-657A-B91F-9F15F37EC5A5}"/>
          </ac:grpSpMkLst>
        </pc:grpChg>
        <pc:picChg chg="del mod">
          <ac:chgData name="Nayeon Kim" userId="2c8f37f3-d9df-420f-9515-bba2f6294033" providerId="ADAL" clId="{95635837-52A9-4AB5-85B6-FD74518E1CA9}" dt="2024-01-31T09:49:49.492" v="511" actId="21"/>
          <ac:picMkLst>
            <pc:docMk/>
            <pc:sldMk cId="3113888682" sldId="288"/>
            <ac:picMk id="45" creationId="{973F7592-49D8-4F8C-B9C9-D650797092B2}"/>
          </ac:picMkLst>
        </pc:picChg>
        <pc:picChg chg="del mod">
          <ac:chgData name="Nayeon Kim" userId="2c8f37f3-d9df-420f-9515-bba2f6294033" providerId="ADAL" clId="{95635837-52A9-4AB5-85B6-FD74518E1CA9}" dt="2024-01-31T09:48:47.706" v="505" actId="21"/>
          <ac:picMkLst>
            <pc:docMk/>
            <pc:sldMk cId="3113888682" sldId="288"/>
            <ac:picMk id="46" creationId="{20E8B4D3-21A2-9824-0DEA-2217EF9E1552}"/>
          </ac:picMkLst>
        </pc:picChg>
        <pc:picChg chg="del mod">
          <ac:chgData name="Nayeon Kim" userId="2c8f37f3-d9df-420f-9515-bba2f6294033" providerId="ADAL" clId="{95635837-52A9-4AB5-85B6-FD74518E1CA9}" dt="2024-01-31T09:48:56.956" v="507" actId="21"/>
          <ac:picMkLst>
            <pc:docMk/>
            <pc:sldMk cId="3113888682" sldId="288"/>
            <ac:picMk id="47" creationId="{58F67C49-7499-FE46-23D8-401D30DD4219}"/>
          </ac:picMkLst>
        </pc:picChg>
        <pc:picChg chg="del mod">
          <ac:chgData name="Nayeon Kim" userId="2c8f37f3-d9df-420f-9515-bba2f6294033" providerId="ADAL" clId="{95635837-52A9-4AB5-85B6-FD74518E1CA9}" dt="2024-01-31T09:48:27.587" v="501" actId="21"/>
          <ac:picMkLst>
            <pc:docMk/>
            <pc:sldMk cId="3113888682" sldId="288"/>
            <ac:picMk id="48" creationId="{CAC040FC-F71A-1434-F216-DCD0AEF0A9EE}"/>
          </ac:picMkLst>
        </pc:picChg>
        <pc:picChg chg="del mod">
          <ac:chgData name="Nayeon Kim" userId="2c8f37f3-d9df-420f-9515-bba2f6294033" providerId="ADAL" clId="{95635837-52A9-4AB5-85B6-FD74518E1CA9}" dt="2024-01-31T09:48:45.276" v="504" actId="21"/>
          <ac:picMkLst>
            <pc:docMk/>
            <pc:sldMk cId="3113888682" sldId="288"/>
            <ac:picMk id="49" creationId="{97B75384-D3C2-9690-69D4-1E09B650661C}"/>
          </ac:picMkLst>
        </pc:picChg>
        <pc:picChg chg="add mod">
          <ac:chgData name="Nayeon Kim" userId="2c8f37f3-d9df-420f-9515-bba2f6294033" providerId="ADAL" clId="{95635837-52A9-4AB5-85B6-FD74518E1CA9}" dt="2024-01-31T10:28:52.114" v="877" actId="1076"/>
          <ac:picMkLst>
            <pc:docMk/>
            <pc:sldMk cId="3113888682" sldId="288"/>
            <ac:picMk id="54" creationId="{4B21F870-657A-C4A6-1D00-5697C0D3B1E8}"/>
          </ac:picMkLst>
        </pc:picChg>
        <pc:picChg chg="add del mod">
          <ac:chgData name="Nayeon Kim" userId="2c8f37f3-d9df-420f-9515-bba2f6294033" providerId="ADAL" clId="{95635837-52A9-4AB5-85B6-FD74518E1CA9}" dt="2024-01-31T10:29:24.223" v="881" actId="21"/>
          <ac:picMkLst>
            <pc:docMk/>
            <pc:sldMk cId="3113888682" sldId="288"/>
            <ac:picMk id="56" creationId="{606A2222-4A13-4D47-CF6B-9CD8B8D7B111}"/>
          </ac:picMkLst>
        </pc:picChg>
        <pc:picChg chg="add mod">
          <ac:chgData name="Nayeon Kim" userId="2c8f37f3-d9df-420f-9515-bba2f6294033" providerId="ADAL" clId="{95635837-52A9-4AB5-85B6-FD74518E1CA9}" dt="2024-01-31T10:29:55.666" v="886" actId="1076"/>
          <ac:picMkLst>
            <pc:docMk/>
            <pc:sldMk cId="3113888682" sldId="288"/>
            <ac:picMk id="57" creationId="{689757AD-610E-F307-FD55-7AD1CD6DCBF2}"/>
          </ac:picMkLst>
        </pc:picChg>
        <pc:picChg chg="add mod">
          <ac:chgData name="Nayeon Kim" userId="2c8f37f3-d9df-420f-9515-bba2f6294033" providerId="ADAL" clId="{95635837-52A9-4AB5-85B6-FD74518E1CA9}" dt="2024-01-31T10:30:30.950" v="889" actId="1076"/>
          <ac:picMkLst>
            <pc:docMk/>
            <pc:sldMk cId="3113888682" sldId="288"/>
            <ac:picMk id="59" creationId="{8159E026-9A9C-16D9-A76F-BCEF9AB0A81D}"/>
          </ac:picMkLst>
        </pc:picChg>
        <pc:picChg chg="add mod">
          <ac:chgData name="Nayeon Kim" userId="2c8f37f3-d9df-420f-9515-bba2f6294033" providerId="ADAL" clId="{95635837-52A9-4AB5-85B6-FD74518E1CA9}" dt="2024-01-31T10:30:52.092" v="892" actId="1076"/>
          <ac:picMkLst>
            <pc:docMk/>
            <pc:sldMk cId="3113888682" sldId="288"/>
            <ac:picMk id="61" creationId="{9EAED69D-8420-633B-448B-63D17FDF918C}"/>
          </ac:picMkLst>
        </pc:picChg>
        <pc:picChg chg="add mod">
          <ac:chgData name="Nayeon Kim" userId="2c8f37f3-d9df-420f-9515-bba2f6294033" providerId="ADAL" clId="{95635837-52A9-4AB5-85B6-FD74518E1CA9}" dt="2024-01-31T10:31:14.182" v="895" actId="1076"/>
          <ac:picMkLst>
            <pc:docMk/>
            <pc:sldMk cId="3113888682" sldId="288"/>
            <ac:picMk id="63" creationId="{1529B9C4-1EE2-DB01-BAD8-7A5B857825F1}"/>
          </ac:picMkLst>
        </pc:picChg>
        <pc:cxnChg chg="del mod">
          <ac:chgData name="Nayeon Kim" userId="2c8f37f3-d9df-420f-9515-bba2f6294033" providerId="ADAL" clId="{95635837-52A9-4AB5-85B6-FD74518E1CA9}" dt="2024-01-31T09:45:00.447" v="489" actId="21"/>
          <ac:cxnSpMkLst>
            <pc:docMk/>
            <pc:sldMk cId="3113888682" sldId="288"/>
            <ac:cxnSpMk id="14" creationId="{E5C69927-1656-B976-B99C-0C0DE5B0B2A6}"/>
          </ac:cxnSpMkLst>
        </pc:cxnChg>
        <pc:cxnChg chg="del mod">
          <ac:chgData name="Nayeon Kim" userId="2c8f37f3-d9df-420f-9515-bba2f6294033" providerId="ADAL" clId="{95635837-52A9-4AB5-85B6-FD74518E1CA9}" dt="2024-01-31T09:45:00.447" v="489" actId="21"/>
          <ac:cxnSpMkLst>
            <pc:docMk/>
            <pc:sldMk cId="3113888682" sldId="288"/>
            <ac:cxnSpMk id="15" creationId="{EC422D5D-B532-F3CE-9EE3-B536063E92C1}"/>
          </ac:cxnSpMkLst>
        </pc:cxnChg>
        <pc:cxnChg chg="del mod">
          <ac:chgData name="Nayeon Kim" userId="2c8f37f3-d9df-420f-9515-bba2f6294033" providerId="ADAL" clId="{95635837-52A9-4AB5-85B6-FD74518E1CA9}" dt="2024-01-31T09:45:00.447" v="489" actId="21"/>
          <ac:cxnSpMkLst>
            <pc:docMk/>
            <pc:sldMk cId="3113888682" sldId="288"/>
            <ac:cxnSpMk id="18" creationId="{F27AE47F-5416-A7B3-5BA6-2D4B8BF7FF5C}"/>
          </ac:cxnSpMkLst>
        </pc:cxnChg>
        <pc:cxnChg chg="del mod">
          <ac:chgData name="Nayeon Kim" userId="2c8f37f3-d9df-420f-9515-bba2f6294033" providerId="ADAL" clId="{95635837-52A9-4AB5-85B6-FD74518E1CA9}" dt="2024-01-31T09:45:00.447" v="489" actId="21"/>
          <ac:cxnSpMkLst>
            <pc:docMk/>
            <pc:sldMk cId="3113888682" sldId="288"/>
            <ac:cxnSpMk id="21" creationId="{2CD5F6BB-9353-356A-4651-0354B50AF804}"/>
          </ac:cxnSpMkLst>
        </pc:cxnChg>
        <pc:cxnChg chg="del mod">
          <ac:chgData name="Nayeon Kim" userId="2c8f37f3-d9df-420f-9515-bba2f6294033" providerId="ADAL" clId="{95635837-52A9-4AB5-85B6-FD74518E1CA9}" dt="2024-01-31T09:45:00.447" v="489" actId="21"/>
          <ac:cxnSpMkLst>
            <pc:docMk/>
            <pc:sldMk cId="3113888682" sldId="288"/>
            <ac:cxnSpMk id="25" creationId="{AC7E4029-F995-882B-6F4A-881B38A601FA}"/>
          </ac:cxnSpMkLst>
        </pc:cxnChg>
      </pc:sldChg>
    </pc:docChg>
  </pc:docChgLst>
  <pc:docChgLst>
    <pc:chgData name="Sarah Grimes" userId="S::sgrimes@wmo.int::dd3bbae2-2cc1-4852-8d22-14b152c00a75" providerId="AD" clId="Web-{A04D5C9C-8A02-AA29-B1C8-64BB62EEDEAB}"/>
    <pc:docChg chg="modSld">
      <pc:chgData name="Sarah Grimes" userId="S::sgrimes@wmo.int::dd3bbae2-2cc1-4852-8d22-14b152c00a75" providerId="AD" clId="Web-{A04D5C9C-8A02-AA29-B1C8-64BB62EEDEAB}" dt="2024-02-09T16:46:07.632" v="0" actId="20577"/>
      <pc:docMkLst>
        <pc:docMk/>
      </pc:docMkLst>
      <pc:sldChg chg="modSp">
        <pc:chgData name="Sarah Grimes" userId="S::sgrimes@wmo.int::dd3bbae2-2cc1-4852-8d22-14b152c00a75" providerId="AD" clId="Web-{A04D5C9C-8A02-AA29-B1C8-64BB62EEDEAB}" dt="2024-02-09T16:46:07.632" v="0" actId="20577"/>
        <pc:sldMkLst>
          <pc:docMk/>
          <pc:sldMk cId="1457567236" sldId="282"/>
        </pc:sldMkLst>
        <pc:spChg chg="mod">
          <ac:chgData name="Sarah Grimes" userId="S::sgrimes@wmo.int::dd3bbae2-2cc1-4852-8d22-14b152c00a75" providerId="AD" clId="Web-{A04D5C9C-8A02-AA29-B1C8-64BB62EEDEAB}" dt="2024-02-09T16:46:07.632" v="0" actId="20577"/>
          <ac:spMkLst>
            <pc:docMk/>
            <pc:sldMk cId="1457567236" sldId="282"/>
            <ac:spMk id="13" creationId="{AD501AD7-678E-DAB4-7329-0A88149570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10" Type="http://schemas.microsoft.com/office/2007/relationships/hdphoto" Target="../media/hdphoto1.wdp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800" b="1" kern="1000" spc="-1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Commission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1021728" y="3094892"/>
            <a:ext cx="10048183" cy="215443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Forecasting/Alerting For Coastal Hazards Caused By Weather Driven Long Waves Elsewhere Known As '</a:t>
            </a:r>
            <a:r>
              <a:rPr lang="en-US" sz="2800" b="0" i="0" u="none" strike="noStrike" baseline="0" err="1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Meteotsunami</a:t>
            </a:r>
            <a:r>
              <a:rPr lang="en-US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’</a:t>
            </a:r>
          </a:p>
          <a:p>
            <a:pPr algn="ctr"/>
            <a:endParaRPr lang="en-US" sz="2800" b="0" i="0" u="none" strike="noStrike" baseline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 item </a:t>
            </a:r>
            <a:r>
              <a:rPr lang="en-US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4.7</a:t>
            </a:r>
            <a:r>
              <a:rPr lang="en-CH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lang="en-CH" sz="2800" b="0" i="0" u="none" strike="noStrike" baseline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 </a:t>
            </a:r>
            <a:endParaRPr lang="hr-HR" sz="2800" b="0" i="0" u="none" strike="noStrike" baseline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0" i="0" u="none" strike="noStrike" baseline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4736645" y="5416338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/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7D944160-C58B-9D48-B206-468EEB77F546}"/>
              </a:ext>
            </a:extLst>
          </p:cNvPr>
          <p:cNvSpPr/>
          <p:nvPr/>
        </p:nvSpPr>
        <p:spPr>
          <a:xfrm rot="16200000">
            <a:off x="-994159" y="2474590"/>
            <a:ext cx="3491142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001" sz="4400" b="1" kern="1000">
                <a:solidFill>
                  <a:srgbClr val="005A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tserrat-Regular"/>
              </a:rPr>
              <a:t>Background</a:t>
            </a:r>
            <a:endParaRPr lang="en-US" sz="4400" b="1" kern="1000">
              <a:solidFill>
                <a:srgbClr val="005A9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tserrat-Regular"/>
            </a:endParaRPr>
          </a:p>
        </p:txBody>
      </p:sp>
      <p:grpSp>
        <p:nvGrpSpPr>
          <p:cNvPr id="1134" name="Group 1133">
            <a:extLst>
              <a:ext uri="{FF2B5EF4-FFF2-40B4-BE49-F238E27FC236}">
                <a16:creationId xmlns:a16="http://schemas.microsoft.com/office/drawing/2014/main" id="{10B6C43D-F23D-8BBA-F5F8-9F0ABE73BE94}"/>
              </a:ext>
            </a:extLst>
          </p:cNvPr>
          <p:cNvGrpSpPr/>
          <p:nvPr/>
        </p:nvGrpSpPr>
        <p:grpSpPr>
          <a:xfrm>
            <a:off x="1409017" y="464246"/>
            <a:ext cx="8999700" cy="4401725"/>
            <a:chOff x="2085385" y="722369"/>
            <a:chExt cx="8999700" cy="440172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6E646CF-80DF-19CB-5A36-FC150736B6D3}"/>
                </a:ext>
              </a:extLst>
            </p:cNvPr>
            <p:cNvGrpSpPr/>
            <p:nvPr/>
          </p:nvGrpSpPr>
          <p:grpSpPr>
            <a:xfrm>
              <a:off x="2085385" y="722369"/>
              <a:ext cx="8999700" cy="4401725"/>
              <a:chOff x="873413" y="1020146"/>
              <a:chExt cx="7367871" cy="4094780"/>
            </a:xfrm>
          </p:grpSpPr>
          <p:sp>
            <p:nvSpPr>
              <p:cNvPr id="3" name="Shape">
                <a:extLst>
                  <a:ext uri="{FF2B5EF4-FFF2-40B4-BE49-F238E27FC236}">
                    <a16:creationId xmlns:a16="http://schemas.microsoft.com/office/drawing/2014/main" id="{0D340E49-835C-EB78-72B2-693DC982D7DF}"/>
                  </a:ext>
                </a:extLst>
              </p:cNvPr>
              <p:cNvSpPr/>
              <p:nvPr/>
            </p:nvSpPr>
            <p:spPr>
              <a:xfrm>
                <a:off x="6280209" y="1847884"/>
                <a:ext cx="1961075" cy="19610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228" y="0"/>
                    </a:moveTo>
                    <a:lnTo>
                      <a:pt x="4372" y="0"/>
                    </a:lnTo>
                    <a:cubicBezTo>
                      <a:pt x="1951" y="0"/>
                      <a:pt x="0" y="1951"/>
                      <a:pt x="0" y="4372"/>
                    </a:cubicBezTo>
                    <a:lnTo>
                      <a:pt x="0" y="17228"/>
                    </a:lnTo>
                    <a:cubicBezTo>
                      <a:pt x="0" y="19649"/>
                      <a:pt x="1951" y="21600"/>
                      <a:pt x="4372" y="21600"/>
                    </a:cubicBezTo>
                    <a:lnTo>
                      <a:pt x="17228" y="21600"/>
                    </a:lnTo>
                    <a:cubicBezTo>
                      <a:pt x="19649" y="21600"/>
                      <a:pt x="21600" y="19649"/>
                      <a:pt x="21600" y="17228"/>
                    </a:cubicBezTo>
                    <a:lnTo>
                      <a:pt x="21600" y="4372"/>
                    </a:lnTo>
                    <a:cubicBezTo>
                      <a:pt x="21600" y="1951"/>
                      <a:pt x="19649" y="0"/>
                      <a:pt x="17228" y="0"/>
                    </a:cubicBezTo>
                    <a:close/>
                    <a:moveTo>
                      <a:pt x="20895" y="17228"/>
                    </a:moveTo>
                    <a:cubicBezTo>
                      <a:pt x="20895" y="19250"/>
                      <a:pt x="19250" y="20895"/>
                      <a:pt x="17228" y="20895"/>
                    </a:cubicBezTo>
                    <a:lnTo>
                      <a:pt x="4372" y="20895"/>
                    </a:lnTo>
                    <a:cubicBezTo>
                      <a:pt x="2350" y="20895"/>
                      <a:pt x="705" y="19250"/>
                      <a:pt x="705" y="17228"/>
                    </a:cubicBezTo>
                    <a:lnTo>
                      <a:pt x="705" y="4372"/>
                    </a:lnTo>
                    <a:cubicBezTo>
                      <a:pt x="705" y="2350"/>
                      <a:pt x="2350" y="705"/>
                      <a:pt x="4372" y="705"/>
                    </a:cubicBezTo>
                    <a:lnTo>
                      <a:pt x="17228" y="705"/>
                    </a:lnTo>
                    <a:cubicBezTo>
                      <a:pt x="19250" y="705"/>
                      <a:pt x="20895" y="2350"/>
                      <a:pt x="20895" y="4372"/>
                    </a:cubicBezTo>
                    <a:lnTo>
                      <a:pt x="20895" y="17228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sz="2250"/>
              </a:p>
            </p:txBody>
          </p:sp>
          <p:sp>
            <p:nvSpPr>
              <p:cNvPr id="4" name="Shape">
                <a:extLst>
                  <a:ext uri="{FF2B5EF4-FFF2-40B4-BE49-F238E27FC236}">
                    <a16:creationId xmlns:a16="http://schemas.microsoft.com/office/drawing/2014/main" id="{A44D6D53-CCA9-634F-ECCD-CAEDE9D72370}"/>
                  </a:ext>
                </a:extLst>
              </p:cNvPr>
              <p:cNvSpPr/>
              <p:nvPr/>
            </p:nvSpPr>
            <p:spPr>
              <a:xfrm>
                <a:off x="902717" y="1847886"/>
                <a:ext cx="2011858" cy="20080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27" h="21600" extrusionOk="0">
                    <a:moveTo>
                      <a:pt x="12741" y="19901"/>
                    </a:moveTo>
                    <a:cubicBezTo>
                      <a:pt x="12398" y="19901"/>
                      <a:pt x="12101" y="20108"/>
                      <a:pt x="11987" y="20406"/>
                    </a:cubicBezTo>
                    <a:lnTo>
                      <a:pt x="4270" y="20406"/>
                    </a:lnTo>
                    <a:cubicBezTo>
                      <a:pt x="2306" y="20406"/>
                      <a:pt x="708" y="18800"/>
                      <a:pt x="708" y="16826"/>
                    </a:cubicBezTo>
                    <a:lnTo>
                      <a:pt x="708" y="4270"/>
                    </a:lnTo>
                    <a:cubicBezTo>
                      <a:pt x="708" y="2295"/>
                      <a:pt x="2306" y="689"/>
                      <a:pt x="4270" y="689"/>
                    </a:cubicBezTo>
                    <a:lnTo>
                      <a:pt x="16759" y="689"/>
                    </a:lnTo>
                    <a:cubicBezTo>
                      <a:pt x="18723" y="689"/>
                      <a:pt x="20321" y="2295"/>
                      <a:pt x="20321" y="4270"/>
                    </a:cubicBezTo>
                    <a:lnTo>
                      <a:pt x="20321" y="11179"/>
                    </a:lnTo>
                    <a:lnTo>
                      <a:pt x="20070" y="11179"/>
                    </a:lnTo>
                    <a:cubicBezTo>
                      <a:pt x="19842" y="11179"/>
                      <a:pt x="19728" y="11408"/>
                      <a:pt x="19819" y="11615"/>
                    </a:cubicBezTo>
                    <a:lnTo>
                      <a:pt x="20413" y="12671"/>
                    </a:lnTo>
                    <a:cubicBezTo>
                      <a:pt x="20527" y="12854"/>
                      <a:pt x="20801" y="12854"/>
                      <a:pt x="20892" y="12671"/>
                    </a:cubicBezTo>
                    <a:lnTo>
                      <a:pt x="21486" y="11615"/>
                    </a:lnTo>
                    <a:cubicBezTo>
                      <a:pt x="21600" y="11431"/>
                      <a:pt x="21463" y="11179"/>
                      <a:pt x="21235" y="11179"/>
                    </a:cubicBezTo>
                    <a:lnTo>
                      <a:pt x="20984" y="11179"/>
                    </a:lnTo>
                    <a:lnTo>
                      <a:pt x="20984" y="4270"/>
                    </a:lnTo>
                    <a:cubicBezTo>
                      <a:pt x="20984" y="1905"/>
                      <a:pt x="19088" y="0"/>
                      <a:pt x="16737" y="0"/>
                    </a:cubicBezTo>
                    <a:lnTo>
                      <a:pt x="4247" y="0"/>
                    </a:lnTo>
                    <a:cubicBezTo>
                      <a:pt x="1895" y="0"/>
                      <a:pt x="0" y="1905"/>
                      <a:pt x="0" y="4270"/>
                    </a:cubicBezTo>
                    <a:lnTo>
                      <a:pt x="0" y="16826"/>
                    </a:lnTo>
                    <a:cubicBezTo>
                      <a:pt x="0" y="19190"/>
                      <a:pt x="1895" y="21095"/>
                      <a:pt x="4247" y="21095"/>
                    </a:cubicBezTo>
                    <a:lnTo>
                      <a:pt x="11964" y="21095"/>
                    </a:lnTo>
                    <a:cubicBezTo>
                      <a:pt x="12101" y="21393"/>
                      <a:pt x="12375" y="21600"/>
                      <a:pt x="12718" y="21600"/>
                    </a:cubicBezTo>
                    <a:cubicBezTo>
                      <a:pt x="13175" y="21600"/>
                      <a:pt x="13563" y="21233"/>
                      <a:pt x="13563" y="20751"/>
                    </a:cubicBezTo>
                    <a:cubicBezTo>
                      <a:pt x="13563" y="20269"/>
                      <a:pt x="13197" y="19901"/>
                      <a:pt x="12741" y="1990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sz="2250"/>
              </a:p>
            </p:txBody>
          </p:sp>
          <p:sp>
            <p:nvSpPr>
              <p:cNvPr id="5" name="Shape">
                <a:extLst>
                  <a:ext uri="{FF2B5EF4-FFF2-40B4-BE49-F238E27FC236}">
                    <a16:creationId xmlns:a16="http://schemas.microsoft.com/office/drawing/2014/main" id="{F5C28642-1C0B-EEAC-9085-175AED2DFC1A}"/>
                  </a:ext>
                </a:extLst>
              </p:cNvPr>
              <p:cNvSpPr/>
              <p:nvPr/>
            </p:nvSpPr>
            <p:spPr>
              <a:xfrm>
                <a:off x="3591462" y="1847886"/>
                <a:ext cx="2011858" cy="20080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27" h="21600" extrusionOk="0">
                    <a:moveTo>
                      <a:pt x="12672" y="19901"/>
                    </a:moveTo>
                    <a:cubicBezTo>
                      <a:pt x="12330" y="19901"/>
                      <a:pt x="12033" y="20108"/>
                      <a:pt x="11919" y="20406"/>
                    </a:cubicBezTo>
                    <a:lnTo>
                      <a:pt x="4270" y="20406"/>
                    </a:lnTo>
                    <a:cubicBezTo>
                      <a:pt x="2306" y="20406"/>
                      <a:pt x="708" y="18800"/>
                      <a:pt x="708" y="16826"/>
                    </a:cubicBezTo>
                    <a:lnTo>
                      <a:pt x="708" y="4270"/>
                    </a:lnTo>
                    <a:cubicBezTo>
                      <a:pt x="708" y="2295"/>
                      <a:pt x="2306" y="689"/>
                      <a:pt x="4270" y="689"/>
                    </a:cubicBezTo>
                    <a:lnTo>
                      <a:pt x="16759" y="689"/>
                    </a:lnTo>
                    <a:cubicBezTo>
                      <a:pt x="18723" y="689"/>
                      <a:pt x="20321" y="2295"/>
                      <a:pt x="20321" y="4270"/>
                    </a:cubicBezTo>
                    <a:lnTo>
                      <a:pt x="20321" y="11179"/>
                    </a:lnTo>
                    <a:lnTo>
                      <a:pt x="20070" y="11179"/>
                    </a:lnTo>
                    <a:cubicBezTo>
                      <a:pt x="19842" y="11179"/>
                      <a:pt x="19728" y="11408"/>
                      <a:pt x="19819" y="11615"/>
                    </a:cubicBezTo>
                    <a:lnTo>
                      <a:pt x="20413" y="12671"/>
                    </a:lnTo>
                    <a:cubicBezTo>
                      <a:pt x="20527" y="12854"/>
                      <a:pt x="20801" y="12854"/>
                      <a:pt x="20892" y="12671"/>
                    </a:cubicBezTo>
                    <a:lnTo>
                      <a:pt x="21486" y="11615"/>
                    </a:lnTo>
                    <a:cubicBezTo>
                      <a:pt x="21600" y="11431"/>
                      <a:pt x="21463" y="11179"/>
                      <a:pt x="21235" y="11179"/>
                    </a:cubicBezTo>
                    <a:lnTo>
                      <a:pt x="20984" y="11179"/>
                    </a:lnTo>
                    <a:lnTo>
                      <a:pt x="20984" y="4270"/>
                    </a:lnTo>
                    <a:cubicBezTo>
                      <a:pt x="20984" y="1905"/>
                      <a:pt x="19088" y="0"/>
                      <a:pt x="16737" y="0"/>
                    </a:cubicBezTo>
                    <a:lnTo>
                      <a:pt x="4247" y="0"/>
                    </a:lnTo>
                    <a:cubicBezTo>
                      <a:pt x="1895" y="0"/>
                      <a:pt x="0" y="1905"/>
                      <a:pt x="0" y="4270"/>
                    </a:cubicBezTo>
                    <a:lnTo>
                      <a:pt x="0" y="16826"/>
                    </a:lnTo>
                    <a:cubicBezTo>
                      <a:pt x="0" y="19190"/>
                      <a:pt x="1895" y="21095"/>
                      <a:pt x="4247" y="21095"/>
                    </a:cubicBezTo>
                    <a:lnTo>
                      <a:pt x="11896" y="21095"/>
                    </a:lnTo>
                    <a:cubicBezTo>
                      <a:pt x="12033" y="21393"/>
                      <a:pt x="12307" y="21600"/>
                      <a:pt x="12650" y="21600"/>
                    </a:cubicBezTo>
                    <a:cubicBezTo>
                      <a:pt x="13106" y="21600"/>
                      <a:pt x="13494" y="21233"/>
                      <a:pt x="13494" y="20751"/>
                    </a:cubicBezTo>
                    <a:cubicBezTo>
                      <a:pt x="13494" y="20269"/>
                      <a:pt x="13152" y="19901"/>
                      <a:pt x="12672" y="1990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sz="2250"/>
              </a:p>
            </p:txBody>
          </p:sp>
          <p:sp>
            <p:nvSpPr>
              <p:cNvPr id="7" name="Shape">
                <a:extLst>
                  <a:ext uri="{FF2B5EF4-FFF2-40B4-BE49-F238E27FC236}">
                    <a16:creationId xmlns:a16="http://schemas.microsoft.com/office/drawing/2014/main" id="{9E12B072-2493-A3F0-E03A-14959DE73F78}"/>
                  </a:ext>
                </a:extLst>
              </p:cNvPr>
              <p:cNvSpPr/>
              <p:nvPr/>
            </p:nvSpPr>
            <p:spPr>
              <a:xfrm>
                <a:off x="2247087" y="3106902"/>
                <a:ext cx="2010971" cy="20080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40" h="21600" extrusionOk="0">
                    <a:moveTo>
                      <a:pt x="20891" y="8608"/>
                    </a:moveTo>
                    <a:cubicBezTo>
                      <a:pt x="20777" y="8424"/>
                      <a:pt x="20503" y="8424"/>
                      <a:pt x="20411" y="8608"/>
                    </a:cubicBezTo>
                    <a:lnTo>
                      <a:pt x="19817" y="9664"/>
                    </a:lnTo>
                    <a:cubicBezTo>
                      <a:pt x="19703" y="9847"/>
                      <a:pt x="19840" y="10100"/>
                      <a:pt x="20069" y="10100"/>
                    </a:cubicBezTo>
                    <a:lnTo>
                      <a:pt x="20320" y="10100"/>
                    </a:lnTo>
                    <a:lnTo>
                      <a:pt x="20320" y="17331"/>
                    </a:lnTo>
                    <a:cubicBezTo>
                      <a:pt x="20320" y="19305"/>
                      <a:pt x="18720" y="20911"/>
                      <a:pt x="16754" y="20911"/>
                    </a:cubicBezTo>
                    <a:lnTo>
                      <a:pt x="4251" y="20911"/>
                    </a:lnTo>
                    <a:cubicBezTo>
                      <a:pt x="2286" y="20911"/>
                      <a:pt x="686" y="19305"/>
                      <a:pt x="686" y="17331"/>
                    </a:cubicBezTo>
                    <a:lnTo>
                      <a:pt x="686" y="4774"/>
                    </a:lnTo>
                    <a:cubicBezTo>
                      <a:pt x="686" y="2800"/>
                      <a:pt x="2286" y="1194"/>
                      <a:pt x="4251" y="1194"/>
                    </a:cubicBezTo>
                    <a:lnTo>
                      <a:pt x="12069" y="1194"/>
                    </a:lnTo>
                    <a:cubicBezTo>
                      <a:pt x="12206" y="1492"/>
                      <a:pt x="12480" y="1699"/>
                      <a:pt x="12823" y="1699"/>
                    </a:cubicBezTo>
                    <a:cubicBezTo>
                      <a:pt x="13280" y="1699"/>
                      <a:pt x="13669" y="1331"/>
                      <a:pt x="13669" y="849"/>
                    </a:cubicBezTo>
                    <a:cubicBezTo>
                      <a:pt x="13669" y="367"/>
                      <a:pt x="13303" y="0"/>
                      <a:pt x="12823" y="0"/>
                    </a:cubicBezTo>
                    <a:cubicBezTo>
                      <a:pt x="12480" y="0"/>
                      <a:pt x="12183" y="207"/>
                      <a:pt x="12069" y="505"/>
                    </a:cubicBezTo>
                    <a:lnTo>
                      <a:pt x="4251" y="505"/>
                    </a:lnTo>
                    <a:cubicBezTo>
                      <a:pt x="1897" y="505"/>
                      <a:pt x="0" y="2410"/>
                      <a:pt x="0" y="4774"/>
                    </a:cubicBezTo>
                    <a:lnTo>
                      <a:pt x="0" y="17331"/>
                    </a:lnTo>
                    <a:cubicBezTo>
                      <a:pt x="0" y="19695"/>
                      <a:pt x="1897" y="21600"/>
                      <a:pt x="4251" y="21600"/>
                    </a:cubicBezTo>
                    <a:lnTo>
                      <a:pt x="16754" y="21600"/>
                    </a:lnTo>
                    <a:cubicBezTo>
                      <a:pt x="19109" y="21600"/>
                      <a:pt x="21006" y="19695"/>
                      <a:pt x="21006" y="17331"/>
                    </a:cubicBezTo>
                    <a:lnTo>
                      <a:pt x="21006" y="10077"/>
                    </a:lnTo>
                    <a:lnTo>
                      <a:pt x="21257" y="10077"/>
                    </a:lnTo>
                    <a:cubicBezTo>
                      <a:pt x="21486" y="10077"/>
                      <a:pt x="21600" y="9847"/>
                      <a:pt x="21509" y="9641"/>
                    </a:cubicBezTo>
                    <a:lnTo>
                      <a:pt x="20891" y="8608"/>
                    </a:ln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sz="2250"/>
              </a:p>
            </p:txBody>
          </p:sp>
          <p:sp>
            <p:nvSpPr>
              <p:cNvPr id="8" name="Shape">
                <a:extLst>
                  <a:ext uri="{FF2B5EF4-FFF2-40B4-BE49-F238E27FC236}">
                    <a16:creationId xmlns:a16="http://schemas.microsoft.com/office/drawing/2014/main" id="{A7A57CD3-5F7A-6A5D-B0B8-EF1371EEFDFD}"/>
                  </a:ext>
                </a:extLst>
              </p:cNvPr>
              <p:cNvSpPr/>
              <p:nvPr/>
            </p:nvSpPr>
            <p:spPr>
              <a:xfrm>
                <a:off x="4935833" y="3106902"/>
                <a:ext cx="2010971" cy="20080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40" h="21600" extrusionOk="0">
                    <a:moveTo>
                      <a:pt x="20891" y="8608"/>
                    </a:moveTo>
                    <a:cubicBezTo>
                      <a:pt x="20777" y="8424"/>
                      <a:pt x="20503" y="8424"/>
                      <a:pt x="20411" y="8608"/>
                    </a:cubicBezTo>
                    <a:lnTo>
                      <a:pt x="19817" y="9664"/>
                    </a:lnTo>
                    <a:cubicBezTo>
                      <a:pt x="19703" y="9847"/>
                      <a:pt x="19840" y="10100"/>
                      <a:pt x="20069" y="10100"/>
                    </a:cubicBezTo>
                    <a:lnTo>
                      <a:pt x="20320" y="10100"/>
                    </a:lnTo>
                    <a:lnTo>
                      <a:pt x="20320" y="17331"/>
                    </a:lnTo>
                    <a:cubicBezTo>
                      <a:pt x="20320" y="19305"/>
                      <a:pt x="18720" y="20911"/>
                      <a:pt x="16754" y="20911"/>
                    </a:cubicBezTo>
                    <a:lnTo>
                      <a:pt x="4251" y="20911"/>
                    </a:lnTo>
                    <a:cubicBezTo>
                      <a:pt x="2286" y="20911"/>
                      <a:pt x="686" y="19305"/>
                      <a:pt x="686" y="17331"/>
                    </a:cubicBezTo>
                    <a:lnTo>
                      <a:pt x="686" y="4774"/>
                    </a:lnTo>
                    <a:cubicBezTo>
                      <a:pt x="686" y="2800"/>
                      <a:pt x="2286" y="1194"/>
                      <a:pt x="4251" y="1194"/>
                    </a:cubicBezTo>
                    <a:lnTo>
                      <a:pt x="11680" y="1194"/>
                    </a:lnTo>
                    <a:cubicBezTo>
                      <a:pt x="11817" y="1492"/>
                      <a:pt x="12091" y="1699"/>
                      <a:pt x="12434" y="1699"/>
                    </a:cubicBezTo>
                    <a:cubicBezTo>
                      <a:pt x="12891" y="1699"/>
                      <a:pt x="13280" y="1331"/>
                      <a:pt x="13280" y="849"/>
                    </a:cubicBezTo>
                    <a:cubicBezTo>
                      <a:pt x="13280" y="367"/>
                      <a:pt x="12914" y="0"/>
                      <a:pt x="12434" y="0"/>
                    </a:cubicBezTo>
                    <a:cubicBezTo>
                      <a:pt x="12091" y="0"/>
                      <a:pt x="11794" y="207"/>
                      <a:pt x="11680" y="505"/>
                    </a:cubicBezTo>
                    <a:lnTo>
                      <a:pt x="4251" y="505"/>
                    </a:lnTo>
                    <a:cubicBezTo>
                      <a:pt x="1897" y="505"/>
                      <a:pt x="0" y="2410"/>
                      <a:pt x="0" y="4774"/>
                    </a:cubicBezTo>
                    <a:lnTo>
                      <a:pt x="0" y="17331"/>
                    </a:lnTo>
                    <a:cubicBezTo>
                      <a:pt x="0" y="19695"/>
                      <a:pt x="1897" y="21600"/>
                      <a:pt x="4251" y="21600"/>
                    </a:cubicBezTo>
                    <a:lnTo>
                      <a:pt x="16754" y="21600"/>
                    </a:lnTo>
                    <a:cubicBezTo>
                      <a:pt x="19109" y="21600"/>
                      <a:pt x="21006" y="19695"/>
                      <a:pt x="21006" y="17331"/>
                    </a:cubicBezTo>
                    <a:lnTo>
                      <a:pt x="21006" y="10077"/>
                    </a:lnTo>
                    <a:lnTo>
                      <a:pt x="21257" y="10077"/>
                    </a:lnTo>
                    <a:cubicBezTo>
                      <a:pt x="21486" y="10077"/>
                      <a:pt x="21600" y="9847"/>
                      <a:pt x="21509" y="9641"/>
                    </a:cubicBezTo>
                    <a:lnTo>
                      <a:pt x="20891" y="8608"/>
                    </a:lnTo>
                    <a:close/>
                  </a:path>
                </a:pathLst>
              </a:custGeom>
              <a:solidFill>
                <a:schemeClr val="accent5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sz="2250"/>
              </a:p>
            </p:txBody>
          </p:sp>
          <p:sp>
            <p:nvSpPr>
              <p:cNvPr id="1030" name="TextBox 1029">
                <a:extLst>
                  <a:ext uri="{FF2B5EF4-FFF2-40B4-BE49-F238E27FC236}">
                    <a16:creationId xmlns:a16="http://schemas.microsoft.com/office/drawing/2014/main" id="{191D328F-338B-A6D5-1268-FB46495ABC6A}"/>
                  </a:ext>
                </a:extLst>
              </p:cNvPr>
              <p:cNvSpPr txBox="1"/>
              <p:nvPr/>
            </p:nvSpPr>
            <p:spPr>
              <a:xfrm>
                <a:off x="873413" y="1020146"/>
                <a:ext cx="2041163" cy="773049"/>
              </a:xfrm>
              <a:prstGeom prst="rect">
                <a:avLst/>
              </a:prstGeom>
              <a:noFill/>
              <a:ln>
                <a:noFill/>
                <a:prstDash val="lgDash"/>
              </a:ln>
            </p:spPr>
            <p:txBody>
              <a:bodyPr wrap="square" lIns="0" tIns="45720" rIns="0" bIns="45720" rtlCol="0" anchor="b">
                <a:spAutoFit/>
              </a:bodyPr>
              <a:lstStyle/>
              <a:p>
                <a:r>
                  <a:rPr lang="en-US" sz="1600" noProof="1"/>
                  <a:t>The terminology coined and used by academic circles and IOC-UNESCO </a:t>
                </a:r>
              </a:p>
            </p:txBody>
          </p:sp>
        </p:grpSp>
        <p:grpSp>
          <p:nvGrpSpPr>
            <p:cNvPr id="1133" name="Group 1132">
              <a:extLst>
                <a:ext uri="{FF2B5EF4-FFF2-40B4-BE49-F238E27FC236}">
                  <a16:creationId xmlns:a16="http://schemas.microsoft.com/office/drawing/2014/main" id="{6439F250-C729-C2E9-518C-B31B0B6FD630}"/>
                </a:ext>
              </a:extLst>
            </p:cNvPr>
            <p:cNvGrpSpPr/>
            <p:nvPr/>
          </p:nvGrpSpPr>
          <p:grpSpPr>
            <a:xfrm>
              <a:off x="2482215" y="1659661"/>
              <a:ext cx="8051763" cy="3419853"/>
              <a:chOff x="2184581" y="1577997"/>
              <a:chExt cx="8051763" cy="3419853"/>
            </a:xfrm>
          </p:grpSpPr>
          <p:pic>
            <p:nvPicPr>
              <p:cNvPr id="1036" name="Graphic 1035" descr="Users outline">
                <a:extLst>
                  <a:ext uri="{FF2B5EF4-FFF2-40B4-BE49-F238E27FC236}">
                    <a16:creationId xmlns:a16="http://schemas.microsoft.com/office/drawing/2014/main" id="{B296F3C9-4C6C-BFE5-2087-D7ECF8C60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84581" y="1884178"/>
                <a:ext cx="1451170" cy="1451170"/>
              </a:xfrm>
              <a:prstGeom prst="rect">
                <a:avLst/>
              </a:prstGeom>
            </p:spPr>
          </p:pic>
          <p:pic>
            <p:nvPicPr>
              <p:cNvPr id="1038" name="Picture 2" descr="About Us - IOC Sub-Commission for the Western Pacific (WESTPAC)">
                <a:extLst>
                  <a:ext uri="{FF2B5EF4-FFF2-40B4-BE49-F238E27FC236}">
                    <a16:creationId xmlns:a16="http://schemas.microsoft.com/office/drawing/2014/main" id="{3619CADE-15DF-D2EB-2153-FC8E9F0CB6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1144" y="2977239"/>
                <a:ext cx="575770" cy="5410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9" name="Graphic 1038" descr="Graduation cap outline">
                <a:extLst>
                  <a:ext uri="{FF2B5EF4-FFF2-40B4-BE49-F238E27FC236}">
                    <a16:creationId xmlns:a16="http://schemas.microsoft.com/office/drawing/2014/main" id="{733CA274-ED04-F26B-4846-B7BF827D62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78730" y="1775246"/>
                <a:ext cx="607063" cy="607063"/>
              </a:xfrm>
              <a:prstGeom prst="rect">
                <a:avLst/>
              </a:prstGeom>
            </p:spPr>
          </p:pic>
          <p:pic>
            <p:nvPicPr>
              <p:cNvPr id="1040" name="Graphic 1039" descr="Graduation cap outline">
                <a:extLst>
                  <a:ext uri="{FF2B5EF4-FFF2-40B4-BE49-F238E27FC236}">
                    <a16:creationId xmlns:a16="http://schemas.microsoft.com/office/drawing/2014/main" id="{FBE00FCF-03A7-5C35-90F7-7352E0320F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268544" y="1787378"/>
                <a:ext cx="607063" cy="607063"/>
              </a:xfrm>
              <a:prstGeom prst="rect">
                <a:avLst/>
              </a:prstGeom>
            </p:spPr>
          </p:pic>
          <p:sp>
            <p:nvSpPr>
              <p:cNvPr id="1041" name="Speech Bubble: Rectangle with Corners Rounded 1040">
                <a:extLst>
                  <a:ext uri="{FF2B5EF4-FFF2-40B4-BE49-F238E27FC236}">
                    <a16:creationId xmlns:a16="http://schemas.microsoft.com/office/drawing/2014/main" id="{4C2EC41F-E231-D8C2-01B7-823B5D467473}"/>
                  </a:ext>
                </a:extLst>
              </p:cNvPr>
              <p:cNvSpPr/>
              <p:nvPr/>
            </p:nvSpPr>
            <p:spPr>
              <a:xfrm>
                <a:off x="2281545" y="1621507"/>
                <a:ext cx="1629759" cy="257073"/>
              </a:xfrm>
              <a:prstGeom prst="wedgeRoundRectCallout">
                <a:avLst>
                  <a:gd name="adj1" fmla="val -7914"/>
                  <a:gd name="adj2" fmla="val 112382"/>
                  <a:gd name="adj3" fmla="val 16667"/>
                </a:avLst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“</a:t>
                </a:r>
                <a:r>
                  <a:rPr lang="en-US" sz="1400"/>
                  <a:t>Meteo Tsunami”</a:t>
                </a:r>
              </a:p>
            </p:txBody>
          </p:sp>
          <p:pic>
            <p:nvPicPr>
              <p:cNvPr id="1042" name="Picture 1041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92D1F0E7-0633-9993-9C47-BB93949C41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49682" y="3812091"/>
                <a:ext cx="915324" cy="915324"/>
              </a:xfrm>
              <a:prstGeom prst="rect">
                <a:avLst/>
              </a:prstGeom>
            </p:spPr>
          </p:pic>
          <p:sp>
            <p:nvSpPr>
              <p:cNvPr id="1044" name="TextBox 1043">
                <a:extLst>
                  <a:ext uri="{FF2B5EF4-FFF2-40B4-BE49-F238E27FC236}">
                    <a16:creationId xmlns:a16="http://schemas.microsoft.com/office/drawing/2014/main" id="{8B5E88D6-BF9B-D46A-B20C-91DFB7A604BA}"/>
                  </a:ext>
                </a:extLst>
              </p:cNvPr>
              <p:cNvSpPr txBox="1"/>
              <p:nvPr/>
            </p:nvSpPr>
            <p:spPr>
              <a:xfrm>
                <a:off x="4195086" y="4628518"/>
                <a:ext cx="1399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The public</a:t>
                </a:r>
              </a:p>
            </p:txBody>
          </p:sp>
          <p:sp>
            <p:nvSpPr>
              <p:cNvPr id="1045" name="Speech Bubble: Rectangle with Corners Rounded 1044">
                <a:extLst>
                  <a:ext uri="{FF2B5EF4-FFF2-40B4-BE49-F238E27FC236}">
                    <a16:creationId xmlns:a16="http://schemas.microsoft.com/office/drawing/2014/main" id="{59CFBC79-7BA1-3AE5-945A-1A8D10FBFFB8}"/>
                  </a:ext>
                </a:extLst>
              </p:cNvPr>
              <p:cNvSpPr/>
              <p:nvPr/>
            </p:nvSpPr>
            <p:spPr>
              <a:xfrm>
                <a:off x="3838059" y="3020915"/>
                <a:ext cx="1076806" cy="720659"/>
              </a:xfrm>
              <a:prstGeom prst="wedgeRoundRectCallout">
                <a:avLst>
                  <a:gd name="adj1" fmla="val 27863"/>
                  <a:gd name="adj2" fmla="val 77875"/>
                  <a:gd name="adj3" fmla="val 16667"/>
                </a:avLst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1043" name="Picture 1042" descr="A blue wave crashing over buildings&#10;&#10;Description automatically generated with medium confidence">
                <a:extLst>
                  <a:ext uri="{FF2B5EF4-FFF2-40B4-BE49-F238E27FC236}">
                    <a16:creationId xmlns:a16="http://schemas.microsoft.com/office/drawing/2014/main" id="{4A869E41-E885-7D14-8A44-EFF37682D0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4297" b="92383" l="5273" r="96680">
                            <a14:foregroundMark x1="57227" y1="13086" x2="57227" y2="13086"/>
                            <a14:foregroundMark x1="53516" y1="6250" x2="53516" y2="6250"/>
                            <a14:foregroundMark x1="56836" y1="4297" x2="56836" y2="4297"/>
                            <a14:foregroundMark x1="94922" y1="58984" x2="94922" y2="58984"/>
                            <a14:foregroundMark x1="96680" y1="86523" x2="96680" y2="86523"/>
                            <a14:foregroundMark x1="89258" y1="87305" x2="89258" y2="87305"/>
                            <a14:foregroundMark x1="67969" y1="92578" x2="67969" y2="92578"/>
                            <a14:foregroundMark x1="49023" y1="87305" x2="49023" y2="87305"/>
                            <a14:foregroundMark x1="40625" y1="75781" x2="40625" y2="75781"/>
                            <a14:foregroundMark x1="40039" y1="69336" x2="40039" y2="69336"/>
                            <a14:foregroundMark x1="47070" y1="75781" x2="47070" y2="75781"/>
                            <a14:foregroundMark x1="41016" y1="55273" x2="41016" y2="55273"/>
                            <a14:foregroundMark x1="16016" y1="67969" x2="16016" y2="67969"/>
                            <a14:foregroundMark x1="19336" y1="77734" x2="19336" y2="77734"/>
                            <a14:foregroundMark x1="8594" y1="76172" x2="8594" y2="76172"/>
                            <a14:foregroundMark x1="6250" y1="76172" x2="6250" y2="76172"/>
                            <a14:foregroundMark x1="5273" y1="66992" x2="5273" y2="66992"/>
                            <a14:foregroundMark x1="19336" y1="13672" x2="19336" y2="13672"/>
                            <a14:foregroundMark x1="40625" y1="9375" x2="40625" y2="9375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018153" y="3020914"/>
                <a:ext cx="720660" cy="720660"/>
              </a:xfrm>
              <a:prstGeom prst="rect">
                <a:avLst/>
              </a:prstGeom>
            </p:spPr>
          </p:pic>
          <p:pic>
            <p:nvPicPr>
              <p:cNvPr id="1047" name="Picture 1046" descr="A blue letter on a black background&#10;&#10;Description automatically generated">
                <a:extLst>
                  <a:ext uri="{FF2B5EF4-FFF2-40B4-BE49-F238E27FC236}">
                    <a16:creationId xmlns:a16="http://schemas.microsoft.com/office/drawing/2014/main" id="{C3E9E598-CBC8-82AB-C7A3-7C7DE6E43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33358" y="2862772"/>
                <a:ext cx="1450026" cy="487539"/>
              </a:xfrm>
              <a:prstGeom prst="rect">
                <a:avLst/>
              </a:prstGeom>
            </p:spPr>
          </p:pic>
          <p:pic>
            <p:nvPicPr>
              <p:cNvPr id="1067" name="Picture 1066" descr="A blue wave with white foam&#10;&#10;Description automatically generated">
                <a:extLst>
                  <a:ext uri="{FF2B5EF4-FFF2-40B4-BE49-F238E27FC236}">
                    <a16:creationId xmlns:a16="http://schemas.microsoft.com/office/drawing/2014/main" id="{214D37DC-7755-5EEA-AB03-0A52AFB680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736697" y="1577997"/>
                <a:ext cx="812491" cy="812491"/>
              </a:xfrm>
              <a:prstGeom prst="rect">
                <a:avLst/>
              </a:prstGeom>
            </p:spPr>
          </p:pic>
          <p:pic>
            <p:nvPicPr>
              <p:cNvPr id="1120" name="Picture 1119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B5ADD8D5-E856-0A9C-5CFE-D0090AF56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33481" y="3470821"/>
                <a:ext cx="1012095" cy="1012095"/>
              </a:xfrm>
              <a:prstGeom prst="rect">
                <a:avLst/>
              </a:prstGeom>
            </p:spPr>
          </p:pic>
          <p:pic>
            <p:nvPicPr>
              <p:cNvPr id="1122" name="Picture 1121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6C8A93B8-1140-9291-855C-0A8FA02B30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34417" y="2144105"/>
                <a:ext cx="1090876" cy="1002207"/>
              </a:xfrm>
              <a:prstGeom prst="rect">
                <a:avLst/>
              </a:prstGeom>
            </p:spPr>
          </p:pic>
          <p:pic>
            <p:nvPicPr>
              <p:cNvPr id="1123" name="Picture 1122" descr="A blue letter on a black background&#10;&#10;Description automatically generated">
                <a:extLst>
                  <a:ext uri="{FF2B5EF4-FFF2-40B4-BE49-F238E27FC236}">
                    <a16:creationId xmlns:a16="http://schemas.microsoft.com/office/drawing/2014/main" id="{52669A83-C2A5-1BE9-FC36-B56040D2FA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66825" y="3015461"/>
                <a:ext cx="1239575" cy="416779"/>
              </a:xfrm>
              <a:prstGeom prst="rect">
                <a:avLst/>
              </a:prstGeom>
            </p:spPr>
          </p:pic>
          <p:pic>
            <p:nvPicPr>
              <p:cNvPr id="1124" name="Picture 2" descr="About Us - IOC Sub-Commission for the Western Pacific (WESTPAC)">
                <a:extLst>
                  <a:ext uri="{FF2B5EF4-FFF2-40B4-BE49-F238E27FC236}">
                    <a16:creationId xmlns:a16="http://schemas.microsoft.com/office/drawing/2014/main" id="{32B61A4D-0620-A974-6186-C47054E7FE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64017" y="4275123"/>
                <a:ext cx="543243" cy="5105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26" name="Picture 1125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D4BC9124-55B8-B5DB-87E6-50079F1870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 rot="18234216">
                <a:off x="6495972" y="1811092"/>
                <a:ext cx="812491" cy="812491"/>
              </a:xfrm>
              <a:prstGeom prst="rect">
                <a:avLst/>
              </a:prstGeom>
            </p:spPr>
          </p:pic>
          <p:pic>
            <p:nvPicPr>
              <p:cNvPr id="1130" name="Picture 1129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254DF3C0-C8BB-EAAA-0650-921AF030A8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190853" y="1632856"/>
                <a:ext cx="1045491" cy="1045491"/>
              </a:xfrm>
              <a:prstGeom prst="rect">
                <a:avLst/>
              </a:prstGeom>
            </p:spPr>
          </p:pic>
          <p:pic>
            <p:nvPicPr>
              <p:cNvPr id="1132" name="Picture 1131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FD930845-DBF8-8E9F-B879-01DB4458DF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330358" y="2690328"/>
                <a:ext cx="757870" cy="757870"/>
              </a:xfrm>
              <a:prstGeom prst="rect">
                <a:avLst/>
              </a:prstGeom>
            </p:spPr>
          </p:pic>
        </p:grpSp>
      </p:grpSp>
      <p:sp>
        <p:nvSpPr>
          <p:cNvPr id="1135" name="TextBox 1134">
            <a:extLst>
              <a:ext uri="{FF2B5EF4-FFF2-40B4-BE49-F238E27FC236}">
                <a16:creationId xmlns:a16="http://schemas.microsoft.com/office/drawing/2014/main" id="{61A7B5BF-1224-7948-26CA-4E985926D89A}"/>
              </a:ext>
            </a:extLst>
          </p:cNvPr>
          <p:cNvSpPr txBox="1"/>
          <p:nvPr/>
        </p:nvSpPr>
        <p:spPr>
          <a:xfrm>
            <a:off x="2914142" y="4953938"/>
            <a:ext cx="2991891" cy="58477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1600" noProof="1"/>
              <a:t>The term can confuse the public, especially on the coastal impacts.</a:t>
            </a:r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9A02642D-F460-FF67-2DFF-5E0EBB7E364C}"/>
              </a:ext>
            </a:extLst>
          </p:cNvPr>
          <p:cNvSpPr txBox="1"/>
          <p:nvPr/>
        </p:nvSpPr>
        <p:spPr>
          <a:xfrm>
            <a:off x="4642578" y="209146"/>
            <a:ext cx="2782753" cy="1077218"/>
          </a:xfrm>
          <a:prstGeom prst="rect">
            <a:avLst/>
          </a:prstGeom>
          <a:noFill/>
        </p:spPr>
        <p:txBody>
          <a:bodyPr wrap="square" lIns="0" tIns="45720" rIns="0" bIns="45720" rtlCol="0" anchor="b">
            <a:spAutoFit/>
          </a:bodyPr>
          <a:lstStyle/>
          <a:p>
            <a:r>
              <a:rPr lang="en-US" sz="1600" noProof="1"/>
              <a:t>WMO supports Members in delivering coastal services and WMO does </a:t>
            </a:r>
            <a:r>
              <a:rPr lang="en-US" sz="1600" b="1" noProof="1"/>
              <a:t>NOT</a:t>
            </a:r>
            <a:r>
              <a:rPr lang="en-US" sz="1600" noProof="1"/>
              <a:t> use the term </a:t>
            </a:r>
            <a:r>
              <a:rPr lang="en-US" sz="1600" dirty="0"/>
              <a:t>“</a:t>
            </a:r>
            <a:r>
              <a:rPr lang="en-US" sz="1600" dirty="0" err="1"/>
              <a:t>Meteotsunami</a:t>
            </a:r>
            <a:r>
              <a:rPr lang="en-US" sz="1600" dirty="0"/>
              <a:t>” in terminology </a:t>
            </a:r>
            <a:endParaRPr lang="en-US" sz="1600" dirty="0">
              <a:ea typeface="Calibri"/>
              <a:cs typeface="Calibri"/>
            </a:endParaRP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BA84B6C1-1B3B-D665-6D58-5C4E80F15D32}"/>
              </a:ext>
            </a:extLst>
          </p:cNvPr>
          <p:cNvSpPr txBox="1"/>
          <p:nvPr/>
        </p:nvSpPr>
        <p:spPr>
          <a:xfrm>
            <a:off x="6155669" y="4844859"/>
            <a:ext cx="3274485" cy="1077218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lIns="0" tIns="45720" rIns="0" bIns="45720" rtlCol="0" anchor="b">
            <a:spAutoFit/>
          </a:bodyPr>
          <a:lstStyle/>
          <a:p>
            <a:r>
              <a:rPr lang="en-US" sz="1600" noProof="1"/>
              <a:t>Clarity is needed on the use of the term, and also roles and responsiblities for forecasting these weather driven long range waves 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87406B8B-9553-745C-09C0-6297ADBF85C9}"/>
              </a:ext>
            </a:extLst>
          </p:cNvPr>
          <p:cNvSpPr txBox="1"/>
          <p:nvPr/>
        </p:nvSpPr>
        <p:spPr>
          <a:xfrm>
            <a:off x="7695804" y="94092"/>
            <a:ext cx="4223403" cy="1323439"/>
          </a:xfrm>
          <a:prstGeom prst="rect">
            <a:avLst/>
          </a:prstGeom>
          <a:noFill/>
        </p:spPr>
        <p:txBody>
          <a:bodyPr wrap="square" lIns="0" tIns="45720" rIns="0" bIns="45720" rtlCol="0" anchor="b">
            <a:spAutoFit/>
          </a:bodyPr>
          <a:lstStyle/>
          <a:p>
            <a:r>
              <a:rPr lang="en-US" sz="1600" noProof="1"/>
              <a:t>SC-MMO proposes: further investigation into the the use of the non WMO term among Members; and development of guidance material to ensure NHMS have a clear stance in issuing coastal inundation warnings to the public.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07305-A211-BE12-A37D-8FA0385461C7}"/>
              </a:ext>
            </a:extLst>
          </p:cNvPr>
          <p:cNvSpPr txBox="1"/>
          <p:nvPr/>
        </p:nvSpPr>
        <p:spPr>
          <a:xfrm>
            <a:off x="9416946" y="3578828"/>
            <a:ext cx="2583041" cy="1569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lIns="0" rIns="0" rtlCol="0" anchor="b">
            <a:spAutoFit/>
          </a:bodyPr>
          <a:lstStyle/>
          <a:p>
            <a:r>
              <a:rPr lang="en-US" sz="1600" noProof="1"/>
              <a:t>SC-MMO Chair serves as the Services Member of WMO-IOC JCB and is responsible for initiating discussion on coastal services that are under the mandate of WMO.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501AD7-678E-DAB4-7329-0A8814957075}"/>
              </a:ext>
            </a:extLst>
          </p:cNvPr>
          <p:cNvSpPr txBox="1"/>
          <p:nvPr/>
        </p:nvSpPr>
        <p:spPr>
          <a:xfrm>
            <a:off x="2381005" y="5922077"/>
            <a:ext cx="9412512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5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Forecasting/Alerting For Coastal Hazards Caused By Weather Driven Long Waves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6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7D944160-C58B-9D48-B206-468EEB77F546}"/>
              </a:ext>
            </a:extLst>
          </p:cNvPr>
          <p:cNvSpPr/>
          <p:nvPr/>
        </p:nvSpPr>
        <p:spPr>
          <a:xfrm>
            <a:off x="681786" y="122254"/>
            <a:ext cx="11347790" cy="46166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>
              <a:defRPr sz="1800"/>
            </a:pPr>
            <a:r>
              <a:rPr lang="en-001" sz="3000" b="1" kern="1000">
                <a:solidFill>
                  <a:srgbClr val="005A9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  <a:sym typeface="Montserrat-Regular"/>
              </a:rPr>
              <a:t>Forecasting/Alerting for weather driven long waves</a:t>
            </a:r>
            <a:endParaRPr lang="en-US" sz="3000" b="1" kern="1000">
              <a:solidFill>
                <a:srgbClr val="005A9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AAB0C6-0413-5C04-05F6-7C86340B7C38}"/>
              </a:ext>
            </a:extLst>
          </p:cNvPr>
          <p:cNvGrpSpPr/>
          <p:nvPr/>
        </p:nvGrpSpPr>
        <p:grpSpPr>
          <a:xfrm>
            <a:off x="1406383" y="2486789"/>
            <a:ext cx="9917026" cy="3704723"/>
            <a:chOff x="628649" y="2967404"/>
            <a:chExt cx="7886701" cy="2957146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23C75E6-ED1A-6161-9001-7DFAB9B1D279}"/>
                </a:ext>
              </a:extLst>
            </p:cNvPr>
            <p:cNvSpPr/>
            <p:nvPr/>
          </p:nvSpPr>
          <p:spPr>
            <a:xfrm>
              <a:off x="628649" y="2967404"/>
              <a:ext cx="1693069" cy="723787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noProof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Definitions and understanding of 'meteotsunami' 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C673A95-7198-BD08-3BB1-E1E52B171A3D}"/>
                </a:ext>
              </a:extLst>
            </p:cNvPr>
            <p:cNvSpPr/>
            <p:nvPr/>
          </p:nvSpPr>
          <p:spPr>
            <a:xfrm>
              <a:off x="628649" y="3776932"/>
              <a:ext cx="1693068" cy="2147618"/>
            </a:xfrm>
            <a:prstGeom prst="roundRect">
              <a:avLst>
                <a:gd name="adj" fmla="val 19465"/>
              </a:avLst>
            </a:prstGeom>
            <a:solidFill>
              <a:schemeClr val="accent5">
                <a:lumMod val="40000"/>
                <a:lumOff val="6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NHMS focus on the impacts in the coastal area in their forecasts.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The term 'meteotsunami' may create a misleading impression of its impact.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Important for WMO to have a clear standing on the terminology in guiding NHMS.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EC738A1-995B-9F6E-3FBF-1894238DFCF0}"/>
                </a:ext>
              </a:extLst>
            </p:cNvPr>
            <p:cNvSpPr/>
            <p:nvPr/>
          </p:nvSpPr>
          <p:spPr>
            <a:xfrm>
              <a:off x="2693193" y="2967404"/>
              <a:ext cx="1766913" cy="7237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Differences between a traditional tsunami and 'meteotsunami' 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AAC67C2-BD68-EF9E-5C25-E3D24ED37961}"/>
                </a:ext>
              </a:extLst>
            </p:cNvPr>
            <p:cNvSpPr/>
            <p:nvPr/>
          </p:nvSpPr>
          <p:spPr>
            <a:xfrm>
              <a:off x="2698653" y="3776932"/>
              <a:ext cx="1693068" cy="2147618"/>
            </a:xfrm>
            <a:prstGeom prst="roundRect">
              <a:avLst>
                <a:gd name="adj" fmla="val 19465"/>
              </a:avLst>
            </a:prstGeom>
            <a:solidFill>
              <a:schemeClr val="accent2">
                <a:lumMod val="60000"/>
                <a:lumOff val="4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171450" indent="-171450" defTabSz="685800">
                <a:buFont typeface="Arial" panose="020B0604020202020204" pitchFamily="34" charset="0"/>
                <a:buChar char="•"/>
                <a:defRPr/>
              </a:pPr>
              <a:endParaRPr lang="en-US" sz="1200" u="sng" noProof="1">
                <a:solidFill>
                  <a:prstClr val="black">
                    <a:lumMod val="85000"/>
                    <a:lumOff val="15000"/>
                  </a:prstClr>
                </a:solidFill>
                <a:latin typeface="Tahoma"/>
                <a:ea typeface="Tahoma"/>
                <a:cs typeface="Tahoma"/>
              </a:endParaRPr>
            </a:p>
            <a:p>
              <a:pPr marL="171450" indent="-171450" defTabSz="685800">
                <a:buFont typeface="Arial" panose="020B0604020202020204" pitchFamily="34" charset="0"/>
                <a:buChar char="•"/>
                <a:defRPr/>
              </a:pPr>
              <a:r>
                <a:rPr lang="en-US" sz="1200" u="sng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Weather-driven</a:t>
              </a: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 tsunami-</a:t>
              </a:r>
              <a:r>
                <a:rPr lang="en-US" sz="1200" b="1" i="1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like </a:t>
              </a: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‘MTs’  versus </a:t>
              </a:r>
              <a:r>
                <a:rPr lang="en-US" sz="1200" u="sng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Volcanically</a:t>
              </a: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 driven tsunami-</a:t>
              </a:r>
              <a:r>
                <a:rPr lang="en-US" sz="1200" i="1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like </a:t>
              </a: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‘MTs’, versus  </a:t>
              </a:r>
              <a:r>
                <a:rPr lang="en-US" sz="1200" u="sng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usual</a:t>
              </a: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 tsunami</a:t>
              </a:r>
              <a:endParaRPr lang="en-US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defTabSz="685800">
                <a:defRPr/>
              </a:pPr>
              <a:endParaRPr lang="en-US" sz="1200" noProof="1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defTabSz="685800">
                <a:buFont typeface="Arial" panose="020B0604020202020204" pitchFamily="34" charset="0"/>
                <a:buChar char="•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It's crucial to clearly communicate to the emergency managers and to the public regarding impending impacts and avoid confusion over </a:t>
              </a:r>
              <a:r>
                <a:rPr lang="en-US" sz="1200" b="1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/>
                  <a:ea typeface="Tahoma"/>
                  <a:cs typeface="Tahoma"/>
                </a:rPr>
                <a:t>terms.</a:t>
              </a:r>
            </a:p>
            <a:p>
              <a:pPr marL="171450" indent="-171450" algn="ctr" defTabSz="685800">
                <a:buFont typeface="Arial" panose="020B0604020202020204" pitchFamily="34" charset="0"/>
                <a:buChar char="•"/>
                <a:defRPr/>
              </a:pPr>
              <a:endParaRPr lang="en-US" sz="1100" noProof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8008AA41-BF86-784F-E1DB-01EA9821CC75}"/>
                </a:ext>
              </a:extLst>
            </p:cNvPr>
            <p:cNvSpPr/>
            <p:nvPr/>
          </p:nvSpPr>
          <p:spPr>
            <a:xfrm>
              <a:off x="4757737" y="2967404"/>
              <a:ext cx="1766915" cy="72378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Opportunities for clarifying roles and building collaboration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37DE9A1-7B5F-9E4D-51F6-7805F5DD43C6}"/>
                </a:ext>
              </a:extLst>
            </p:cNvPr>
            <p:cNvSpPr/>
            <p:nvPr/>
          </p:nvSpPr>
          <p:spPr>
            <a:xfrm>
              <a:off x="4757737" y="3776932"/>
              <a:ext cx="1693068" cy="2147618"/>
            </a:xfrm>
            <a:prstGeom prst="roundRect">
              <a:avLst>
                <a:gd name="adj" fmla="val 19465"/>
              </a:avLst>
            </a:prstGeom>
            <a:solidFill>
              <a:schemeClr val="accent3">
                <a:lumMod val="60000"/>
                <a:lumOff val="4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defTabSz="685800">
                <a:buFont typeface="Arial" panose="020B0604020202020204" pitchFamily="34" charset="0"/>
                <a:buChar char="•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Supporting role from Tsunami Service Providers and National Tsunami Warning Centers</a:t>
              </a:r>
            </a:p>
            <a:p>
              <a:pPr marL="171450" indent="-171450" defTabSz="685800">
                <a:buFont typeface="Arial" panose="020B0604020202020204" pitchFamily="34" charset="0"/>
                <a:buChar char="•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Benefit to NHMS and oceanographic agencies from improved clarity on approaches to weather driven forecasts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8D5E39C-1355-ACA5-DC99-0AB7A5D71507}"/>
                </a:ext>
              </a:extLst>
            </p:cNvPr>
            <p:cNvSpPr/>
            <p:nvPr/>
          </p:nvSpPr>
          <p:spPr>
            <a:xfrm>
              <a:off x="6822282" y="2967404"/>
              <a:ext cx="1693068" cy="723788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Proposed draft guidance for NHMS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DB26AB63-3FBE-9285-BBA4-722AC34756B7}"/>
                </a:ext>
              </a:extLst>
            </p:cNvPr>
            <p:cNvSpPr/>
            <p:nvPr/>
          </p:nvSpPr>
          <p:spPr>
            <a:xfrm>
              <a:off x="6822282" y="3776932"/>
              <a:ext cx="1693068" cy="2147618"/>
            </a:xfrm>
            <a:prstGeom prst="roundRect">
              <a:avLst>
                <a:gd name="adj" fmla="val 19465"/>
              </a:avLst>
            </a:prstGeom>
            <a:solidFill>
              <a:schemeClr val="accent6">
                <a:lumMod val="60000"/>
                <a:lumOff val="4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defTabSz="685800">
                <a:buFont typeface="Wingdings" panose="05000000000000000000" pitchFamily="2" charset="2"/>
                <a:buChar char="ü"/>
                <a:defRPr/>
              </a:pPr>
              <a:endParaRPr lang="en-US" sz="1100" noProof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endParaRPr>
            </a:p>
            <a:p>
              <a:pPr defTabSz="685800">
                <a:defRPr/>
              </a:pPr>
              <a:endParaRPr lang="en-US" sz="1100" noProof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endParaRPr>
            </a:p>
            <a:p>
              <a:pPr marL="171450" indent="-171450" defTabSz="685800">
                <a:buFont typeface="Wingdings" panose="05000000000000000000" pitchFamily="2" charset="2"/>
                <a:buChar char="ü"/>
                <a:defRPr/>
              </a:pPr>
              <a:endParaRPr lang="en-US" sz="1100" noProof="1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defTabSz="685800">
                <a:defRPr/>
              </a:pPr>
              <a:endParaRPr lang="en-US" sz="1100" noProof="1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defTabSz="685800">
                <a:buFont typeface="Wingdings" panose="05000000000000000000" pitchFamily="2" charset="2"/>
                <a:buChar char="ü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Overview of the weather forcing phenomon </a:t>
              </a:r>
            </a:p>
            <a:p>
              <a:pPr marL="171450" indent="-171450" defTabSz="685800">
                <a:buFont typeface="Wingdings" panose="05000000000000000000" pitchFamily="2" charset="2"/>
                <a:buChar char="ü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Role of NHMS</a:t>
              </a:r>
            </a:p>
            <a:p>
              <a:pPr marL="171450" indent="-171450" defTabSz="685800">
                <a:buFont typeface="Wingdings" panose="05000000000000000000" pitchFamily="2" charset="2"/>
                <a:buChar char="ü"/>
                <a:defRPr/>
              </a:pPr>
              <a:r>
                <a:rPr lang="en-US" sz="1200" noProof="1">
                  <a:solidFill>
                    <a:prstClr val="black">
                      <a:lumMod val="85000"/>
                      <a:lumOff val="1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Contributions from/role of tsunami warning centres</a:t>
              </a:r>
            </a:p>
          </p:txBody>
        </p:sp>
      </p:grpSp>
      <p:pic>
        <p:nvPicPr>
          <p:cNvPr id="72" name="Picture 7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8DD5289-55BE-8F60-B04B-6DF2F1210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026" y="969446"/>
            <a:ext cx="1332651" cy="1332651"/>
          </a:xfrm>
          <a:prstGeom prst="rect">
            <a:avLst/>
          </a:prstGeom>
        </p:spPr>
      </p:pic>
      <p:pic>
        <p:nvPicPr>
          <p:cNvPr id="74" name="Picture 7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43F91F1-0770-3DBE-D2A4-FDD084D7A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0023" y="1171959"/>
            <a:ext cx="1255398" cy="1255398"/>
          </a:xfrm>
          <a:prstGeom prst="rect">
            <a:avLst/>
          </a:prstGeom>
        </p:spPr>
      </p:pic>
      <p:pic>
        <p:nvPicPr>
          <p:cNvPr id="76" name="Picture 7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A16F04C-7243-100C-5421-7706C3C0B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565" y="1053474"/>
            <a:ext cx="1255397" cy="1255397"/>
          </a:xfrm>
          <a:prstGeom prst="rect">
            <a:avLst/>
          </a:prstGeom>
        </p:spPr>
      </p:pic>
      <p:pic>
        <p:nvPicPr>
          <p:cNvPr id="78" name="Picture 7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8D6FCAF-C4C9-0115-83F0-385612055D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9761" y="868460"/>
            <a:ext cx="1534622" cy="15346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866DC6-0800-7B96-C395-6C0538F12D5A}"/>
              </a:ext>
            </a:extLst>
          </p:cNvPr>
          <p:cNvSpPr txBox="1"/>
          <p:nvPr/>
        </p:nvSpPr>
        <p:spPr>
          <a:xfrm>
            <a:off x="9311459" y="3555552"/>
            <a:ext cx="1894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In-depth examination of longwave disturbance </a:t>
            </a:r>
          </a:p>
          <a:p>
            <a:r>
              <a:rPr lang="en-US" sz="1400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(by weather forcing)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4FB37C-C825-F836-57A9-434EC5124C17}"/>
              </a:ext>
            </a:extLst>
          </p:cNvPr>
          <p:cNvSpPr txBox="1"/>
          <p:nvPr/>
        </p:nvSpPr>
        <p:spPr>
          <a:xfrm>
            <a:off x="3663616" y="6460013"/>
            <a:ext cx="538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More information can be found in SERCOM INF 4.7(2).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0FB5DD-093A-41F9-8D7B-CE665FE94D82}"/>
              </a:ext>
            </a:extLst>
          </p:cNvPr>
          <p:cNvSpPr txBox="1"/>
          <p:nvPr/>
        </p:nvSpPr>
        <p:spPr>
          <a:xfrm rot="16200000">
            <a:off x="-1905287" y="3060496"/>
            <a:ext cx="47053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sz="2800" b="1" kern="1000">
                <a:solidFill>
                  <a:srgbClr val="005A9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SC-MMO proposes…</a:t>
            </a:r>
          </a:p>
        </p:txBody>
      </p:sp>
    </p:spTree>
    <p:extLst>
      <p:ext uri="{BB962C8B-B14F-4D97-AF65-F5344CB8AC3E}">
        <p14:creationId xmlns:p14="http://schemas.microsoft.com/office/powerpoint/2010/main" val="311388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7D944160-C58B-9D48-B206-468EEB77F546}"/>
              </a:ext>
            </a:extLst>
          </p:cNvPr>
          <p:cNvSpPr/>
          <p:nvPr/>
        </p:nvSpPr>
        <p:spPr>
          <a:xfrm>
            <a:off x="358457" y="278834"/>
            <a:ext cx="11037676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001" sz="4400" b="1" kern="1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Draft Decision</a:t>
            </a:r>
            <a:r>
              <a:rPr lang="en-US" sz="4400" b="1" kern="1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8A9B16-D149-95F2-9F5B-007975678A3B}"/>
              </a:ext>
            </a:extLst>
          </p:cNvPr>
          <p:cNvSpPr txBox="1"/>
          <p:nvPr/>
        </p:nvSpPr>
        <p:spPr>
          <a:xfrm>
            <a:off x="563130" y="1307124"/>
            <a:ext cx="11281111" cy="44627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marR="0" lvl="0" indent="-342900" rtl="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request </a:t>
            </a:r>
            <a:r>
              <a:rPr lang="en-GB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Chair of the</a:t>
            </a: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SC-MMO to: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marR="0" lvl="1" indent="-342900">
              <a:spcBef>
                <a:spcPts val="12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GB">
                <a:effectLst/>
                <a:latin typeface="Tahoma"/>
                <a:ea typeface="Tahoma"/>
                <a:cs typeface="Tahoma"/>
              </a:rPr>
              <a:t>Investigate the</a:t>
            </a:r>
            <a:r>
              <a:rPr lang="en-GB" i="1">
                <a:effectLst/>
                <a:latin typeface="Tahoma"/>
                <a:ea typeface="Tahoma"/>
                <a:cs typeface="Tahoma"/>
              </a:rPr>
              <a:t> use of the ‘term’ </a:t>
            </a:r>
            <a:r>
              <a:rPr lang="en-GB">
                <a:effectLst/>
                <a:latin typeface="Tahoma"/>
                <a:ea typeface="Tahoma"/>
                <a:cs typeface="Tahoma"/>
              </a:rPr>
              <a:t>of this phenomenon elsewhere known as '</a:t>
            </a:r>
            <a:r>
              <a:rPr lang="en-GB" err="1">
                <a:effectLst/>
                <a:latin typeface="Tahoma"/>
                <a:ea typeface="Tahoma"/>
                <a:cs typeface="Tahoma"/>
              </a:rPr>
              <a:t>meteotsunami</a:t>
            </a:r>
            <a:r>
              <a:rPr lang="en-GB">
                <a:effectLst/>
                <a:latin typeface="Tahoma"/>
                <a:ea typeface="Tahoma"/>
                <a:cs typeface="Tahoma"/>
              </a:rPr>
              <a:t>', and whether it is deemed acceptable to WMO, and report the results of this investigation to a future SERCOM Session; and</a:t>
            </a:r>
            <a:endParaRPr lang="en-US">
              <a:effectLst/>
              <a:latin typeface="Tahoma"/>
              <a:ea typeface="Tahoma"/>
              <a:cs typeface="Tahoma"/>
            </a:endParaRPr>
          </a:p>
          <a:p>
            <a:pPr marL="800100" marR="0" lvl="1" indent="-342900">
              <a:spcBef>
                <a:spcPts val="12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Lead, coordinate and provide technical advice and guidance in the preparation of Guidance material for NHMSs regarding coastal hazards caused by weather-driven long waves, considered ‘tsunami-like’ (sometimes referred elsewhere as '</a:t>
            </a:r>
            <a:r>
              <a:rPr lang="en-GB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meteotsunami</a:t>
            </a: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'), as outlined in the annex to this draft Decision,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marR="0" lvl="1" indent="-342900">
              <a:spcBef>
                <a:spcPts val="12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Consult with other relevant bodies as appropriate, including the UNESCO-IOC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>
                <a:effectLst/>
                <a:latin typeface="Tahoma"/>
                <a:ea typeface="Tahoma"/>
                <a:cs typeface="Tahoma"/>
              </a:rPr>
              <a:t>To request </a:t>
            </a:r>
            <a:r>
              <a:rPr lang="en-GB">
                <a:effectLst/>
                <a:latin typeface="Tahoma"/>
                <a:ea typeface="Tahoma"/>
                <a:cs typeface="Tahoma"/>
              </a:rPr>
              <a:t>the WMO Secretariat to provide assistance for the preparation of the guidance material in consultation with the chair of the SERCOM SC-MMO.</a:t>
            </a:r>
            <a:endParaRPr lang="en-US">
              <a:effectLst/>
              <a:latin typeface="Tahoma"/>
              <a:ea typeface="Tahoma"/>
              <a:cs typeface="Tahoma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further request </a:t>
            </a: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Chair SC-MMO, as the WMO Services Member on the WMO-IOC Joint Collaborative Board, to raise in discussion the use of the term '</a:t>
            </a:r>
            <a:r>
              <a:rPr lang="en-GB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meteotsunami</a:t>
            </a:r>
            <a:r>
              <a:rPr lang="en-GB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 and its implications, to ensure common vocabulary is agreed between UN agencies.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6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392C-BBD9-B23D-062D-9468CDF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5747C3C7-0FBD-0752-91F7-A3D4F8F0C8A9}"/>
              </a:ext>
            </a:extLst>
          </p:cNvPr>
          <p:cNvSpPr txBox="1"/>
          <p:nvPr/>
        </p:nvSpPr>
        <p:spPr>
          <a:xfrm>
            <a:off x="3824879" y="6020736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89045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489747-CD71-4703-A083-CF294A3A2A0E}"/>
</file>

<file path=customXml/itemProps2.xml><?xml version="1.0" encoding="utf-8"?>
<ds:datastoreItem xmlns:ds="http://schemas.openxmlformats.org/officeDocument/2006/customXml" ds:itemID="{3E2F2D7A-D774-4ACA-8248-E74B1DB842DC}"/>
</file>

<file path=customXml/itemProps3.xml><?xml version="1.0" encoding="utf-8"?>
<ds:datastoreItem xmlns:ds="http://schemas.openxmlformats.org/officeDocument/2006/customXml" ds:itemID="{2330B9B3-8F38-412E-BC46-3F38AF52C7DA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revision>11</cp:revision>
  <dcterms:created xsi:type="dcterms:W3CDTF">2024-01-11T14:19:20Z</dcterms:created>
  <dcterms:modified xsi:type="dcterms:W3CDTF">2024-02-15T15:43:01Z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