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8" r:id="rId2"/>
    <p:sldId id="282" r:id="rId3"/>
    <p:sldId id="283" r:id="rId4"/>
    <p:sldId id="27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94C8C0E-97B1-B8A6-432D-1E91D4D0AAF9}" name="Utilizador Convidado" initials="UC" userId="S::urn:spo:anon#eb413905b6e055218679a81b5e725d5f156b5732e5670139f062733e28110524::" providerId="AD"/>
  <p188:author id="{A7AF3286-D5A8-E04D-A2B3-37F645932AF4}" name="NaYeon KIM" initials="NK" userId="NaYeon KIM" providerId="None"/>
  <p188:author id="{5C5022B4-212D-4FC8-BE11-D579FCBC9749}" name="Sarah Grimes" initials="SG" userId="S::sgrimes@wmo.int::dd3bbae2-2cc1-4852-8d22-14b152c00a75"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C5E0B4"/>
    <a:srgbClr val="9966FF"/>
    <a:srgbClr val="CC66FF"/>
    <a:srgbClr val="FFCCFF"/>
    <a:srgbClr val="005A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65F83F-4583-7BD6-CBAB-F6FCA693C4D6}" v="46" dt="2024-02-13T20:10:50.136"/>
    <p1510:client id="{58D459F2-60B4-4152-2CC0-60EAD82110E3}" v="18" dt="2024-02-13T15:44:48.206"/>
    <p1510:client id="{C03951AC-83B2-B348-EED6-E9C16F5BDCA2}" v="24" dt="2024-02-12T09:31:40.4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59" autoAdjust="0"/>
    <p:restoredTop sz="97625"/>
  </p:normalViewPr>
  <p:slideViewPr>
    <p:cSldViewPr snapToGrid="0" snapToObjects="1">
      <p:cViewPr varScale="1">
        <p:scale>
          <a:sx n="159" d="100"/>
          <a:sy n="159" d="100"/>
        </p:scale>
        <p:origin x="720"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viewProps" Target="viewProps.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customXml" Target="../customXml/item3.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 Id="rId14" Type="http://schemas.openxmlformats.org/officeDocument/2006/relationships/customXml" Target="../customXml/item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hichao Wang" userId="f00a359e-058c-421a-b71f-d388dafdf77b" providerId="ADAL" clId="{7F0AF0CB-C890-4642-B363-159C1A93A296}"/>
    <pc:docChg chg="undo custSel addSld delSld modSld">
      <pc:chgData name="Zhichao Wang" userId="f00a359e-058c-421a-b71f-d388dafdf77b" providerId="ADAL" clId="{7F0AF0CB-C890-4642-B363-159C1A93A296}" dt="2024-01-26T09:19:28.474" v="1770" actId="113"/>
      <pc:docMkLst>
        <pc:docMk/>
      </pc:docMkLst>
      <pc:sldChg chg="modSp mod">
        <pc:chgData name="Zhichao Wang" userId="f00a359e-058c-421a-b71f-d388dafdf77b" providerId="ADAL" clId="{7F0AF0CB-C890-4642-B363-159C1A93A296}" dt="2024-01-23T15:57:48.223" v="92" actId="20577"/>
        <pc:sldMkLst>
          <pc:docMk/>
          <pc:sldMk cId="2102021547" sldId="278"/>
        </pc:sldMkLst>
        <pc:spChg chg="mod">
          <ac:chgData name="Zhichao Wang" userId="f00a359e-058c-421a-b71f-d388dafdf77b" providerId="ADAL" clId="{7F0AF0CB-C890-4642-B363-159C1A93A296}" dt="2024-01-23T15:57:48.223" v="92" actId="20577"/>
          <ac:spMkLst>
            <pc:docMk/>
            <pc:sldMk cId="2102021547" sldId="278"/>
            <ac:spMk id="5" creationId="{09DABE98-0BBB-BC8C-CDAE-C2AFF3268DAE}"/>
          </ac:spMkLst>
        </pc:spChg>
      </pc:sldChg>
      <pc:sldChg chg="modSp mod">
        <pc:chgData name="Zhichao Wang" userId="f00a359e-058c-421a-b71f-d388dafdf77b" providerId="ADAL" clId="{7F0AF0CB-C890-4642-B363-159C1A93A296}" dt="2024-01-25T16:16:04.328" v="1724" actId="1076"/>
        <pc:sldMkLst>
          <pc:docMk/>
          <pc:sldMk cId="1457567236" sldId="282"/>
        </pc:sldMkLst>
        <pc:spChg chg="mod">
          <ac:chgData name="Zhichao Wang" userId="f00a359e-058c-421a-b71f-d388dafdf77b" providerId="ADAL" clId="{7F0AF0CB-C890-4642-B363-159C1A93A296}" dt="2024-01-23T16:00:48.438" v="113" actId="20577"/>
          <ac:spMkLst>
            <pc:docMk/>
            <pc:sldMk cId="1457567236" sldId="282"/>
            <ac:spMk id="6" creationId="{7D944160-C58B-9D48-B206-468EEB77F546}"/>
          </ac:spMkLst>
        </pc:spChg>
        <pc:spChg chg="mod">
          <ac:chgData name="Zhichao Wang" userId="f00a359e-058c-421a-b71f-d388dafdf77b" providerId="ADAL" clId="{7F0AF0CB-C890-4642-B363-159C1A93A296}" dt="2024-01-25T16:16:04.328" v="1724" actId="1076"/>
          <ac:spMkLst>
            <pc:docMk/>
            <pc:sldMk cId="1457567236" sldId="282"/>
            <ac:spMk id="7" creationId="{21EF5C13-6041-2049-B6D7-7E1D41D4084C}"/>
          </ac:spMkLst>
        </pc:spChg>
      </pc:sldChg>
      <pc:sldChg chg="modSp mod">
        <pc:chgData name="Zhichao Wang" userId="f00a359e-058c-421a-b71f-d388dafdf77b" providerId="ADAL" clId="{7F0AF0CB-C890-4642-B363-159C1A93A296}" dt="2024-01-26T09:19:28.474" v="1770" actId="113"/>
        <pc:sldMkLst>
          <pc:docMk/>
          <pc:sldMk cId="3845461940" sldId="283"/>
        </pc:sldMkLst>
        <pc:spChg chg="mod">
          <ac:chgData name="Zhichao Wang" userId="f00a359e-058c-421a-b71f-d388dafdf77b" providerId="ADAL" clId="{7F0AF0CB-C890-4642-B363-159C1A93A296}" dt="2024-01-23T15:58:56.944" v="107" actId="20577"/>
          <ac:spMkLst>
            <pc:docMk/>
            <pc:sldMk cId="3845461940" sldId="283"/>
            <ac:spMk id="6" creationId="{7D944160-C58B-9D48-B206-468EEB77F546}"/>
          </ac:spMkLst>
        </pc:spChg>
        <pc:spChg chg="mod">
          <ac:chgData name="Zhichao Wang" userId="f00a359e-058c-421a-b71f-d388dafdf77b" providerId="ADAL" clId="{7F0AF0CB-C890-4642-B363-159C1A93A296}" dt="2024-01-26T09:19:28.474" v="1770" actId="113"/>
          <ac:spMkLst>
            <pc:docMk/>
            <pc:sldMk cId="3845461940" sldId="283"/>
            <ac:spMk id="7" creationId="{21EF5C13-6041-2049-B6D7-7E1D41D4084C}"/>
          </ac:spMkLst>
        </pc:spChg>
      </pc:sldChg>
      <pc:sldChg chg="del">
        <pc:chgData name="Zhichao Wang" userId="f00a359e-058c-421a-b71f-d388dafdf77b" providerId="ADAL" clId="{7F0AF0CB-C890-4642-B363-159C1A93A296}" dt="2024-01-23T16:00:36.948" v="112" actId="47"/>
        <pc:sldMkLst>
          <pc:docMk/>
          <pc:sldMk cId="243464701" sldId="284"/>
        </pc:sldMkLst>
      </pc:sldChg>
      <pc:sldChg chg="modSp add del mod setBg">
        <pc:chgData name="Zhichao Wang" userId="f00a359e-058c-421a-b71f-d388dafdf77b" providerId="ADAL" clId="{7F0AF0CB-C890-4642-B363-159C1A93A296}" dt="2024-01-24T13:13:46.965" v="1354" actId="47"/>
        <pc:sldMkLst>
          <pc:docMk/>
          <pc:sldMk cId="1698581469" sldId="284"/>
        </pc:sldMkLst>
        <pc:spChg chg="mod">
          <ac:chgData name="Zhichao Wang" userId="f00a359e-058c-421a-b71f-d388dafdf77b" providerId="ADAL" clId="{7F0AF0CB-C890-4642-B363-159C1A93A296}" dt="2024-01-23T16:02:49.558" v="200" actId="14100"/>
          <ac:spMkLst>
            <pc:docMk/>
            <pc:sldMk cId="1698581469" sldId="284"/>
            <ac:spMk id="6" creationId="{7D944160-C58B-9D48-B206-468EEB77F546}"/>
          </ac:spMkLst>
        </pc:spChg>
        <pc:spChg chg="mod">
          <ac:chgData name="Zhichao Wang" userId="f00a359e-058c-421a-b71f-d388dafdf77b" providerId="ADAL" clId="{7F0AF0CB-C890-4642-B363-159C1A93A296}" dt="2024-01-23T16:02:52.096" v="201" actId="1076"/>
          <ac:spMkLst>
            <pc:docMk/>
            <pc:sldMk cId="1698581469" sldId="284"/>
            <ac:spMk id="7" creationId="{21EF5C13-6041-2049-B6D7-7E1D41D4084C}"/>
          </ac:spMkLst>
        </pc:spChg>
      </pc:sldChg>
      <pc:sldChg chg="new del">
        <pc:chgData name="Zhichao Wang" userId="f00a359e-058c-421a-b71f-d388dafdf77b" providerId="ADAL" clId="{7F0AF0CB-C890-4642-B363-159C1A93A296}" dt="2024-01-23T16:01:09.491" v="115" actId="47"/>
        <pc:sldMkLst>
          <pc:docMk/>
          <pc:sldMk cId="3839214842" sldId="284"/>
        </pc:sldMkLst>
      </pc:sldChg>
      <pc:sldChg chg="modSp add del mod">
        <pc:chgData name="Zhichao Wang" userId="f00a359e-058c-421a-b71f-d388dafdf77b" providerId="ADAL" clId="{7F0AF0CB-C890-4642-B363-159C1A93A296}" dt="2024-01-24T13:15:56.613" v="1387" actId="47"/>
        <pc:sldMkLst>
          <pc:docMk/>
          <pc:sldMk cId="713810117" sldId="285"/>
        </pc:sldMkLst>
        <pc:spChg chg="mod">
          <ac:chgData name="Zhichao Wang" userId="f00a359e-058c-421a-b71f-d388dafdf77b" providerId="ADAL" clId="{7F0AF0CB-C890-4642-B363-159C1A93A296}" dt="2024-01-24T12:28:42.846" v="865" actId="313"/>
          <ac:spMkLst>
            <pc:docMk/>
            <pc:sldMk cId="713810117" sldId="285"/>
            <ac:spMk id="6" creationId="{7D944160-C58B-9D48-B206-468EEB77F546}"/>
          </ac:spMkLst>
        </pc:spChg>
      </pc:sldChg>
      <pc:sldChg chg="addSp modSp add mod">
        <pc:chgData name="Zhichao Wang" userId="f00a359e-058c-421a-b71f-d388dafdf77b" providerId="ADAL" clId="{7F0AF0CB-C890-4642-B363-159C1A93A296}" dt="2024-01-25T16:16:30.889" v="1734" actId="20577"/>
        <pc:sldMkLst>
          <pc:docMk/>
          <pc:sldMk cId="3284289718" sldId="286"/>
        </pc:sldMkLst>
        <pc:spChg chg="add mod">
          <ac:chgData name="Zhichao Wang" userId="f00a359e-058c-421a-b71f-d388dafdf77b" providerId="ADAL" clId="{7F0AF0CB-C890-4642-B363-159C1A93A296}" dt="2024-01-25T16:16:30.889" v="1734" actId="20577"/>
          <ac:spMkLst>
            <pc:docMk/>
            <pc:sldMk cId="3284289718" sldId="286"/>
            <ac:spMk id="2" creationId="{CB80CD9C-A1FA-CF6D-9785-E6F6B28299D3}"/>
          </ac:spMkLst>
        </pc:spChg>
        <pc:spChg chg="mod">
          <ac:chgData name="Zhichao Wang" userId="f00a359e-058c-421a-b71f-d388dafdf77b" providerId="ADAL" clId="{7F0AF0CB-C890-4642-B363-159C1A93A296}" dt="2024-01-23T16:03:54.063" v="266" actId="20577"/>
          <ac:spMkLst>
            <pc:docMk/>
            <pc:sldMk cId="3284289718" sldId="286"/>
            <ac:spMk id="6" creationId="{7D944160-C58B-9D48-B206-468EEB77F546}"/>
          </ac:spMkLst>
        </pc:spChg>
        <pc:spChg chg="mod">
          <ac:chgData name="Zhichao Wang" userId="f00a359e-058c-421a-b71f-d388dafdf77b" providerId="ADAL" clId="{7F0AF0CB-C890-4642-B363-159C1A93A296}" dt="2024-01-23T16:04:00.672" v="268" actId="1076"/>
          <ac:spMkLst>
            <pc:docMk/>
            <pc:sldMk cId="3284289718" sldId="286"/>
            <ac:spMk id="7" creationId="{21EF5C13-6041-2049-B6D7-7E1D41D4084C}"/>
          </ac:spMkLst>
        </pc:spChg>
      </pc:sldChg>
      <pc:sldChg chg="new del">
        <pc:chgData name="Zhichao Wang" userId="f00a359e-058c-421a-b71f-d388dafdf77b" providerId="ADAL" clId="{7F0AF0CB-C890-4642-B363-159C1A93A296}" dt="2024-01-23T16:03:16.862" v="203" actId="47"/>
        <pc:sldMkLst>
          <pc:docMk/>
          <pc:sldMk cId="3417356273" sldId="286"/>
        </pc:sldMkLst>
      </pc:sldChg>
      <pc:sldChg chg="modSp add mod">
        <pc:chgData name="Zhichao Wang" userId="f00a359e-058c-421a-b71f-d388dafdf77b" providerId="ADAL" clId="{7F0AF0CB-C890-4642-B363-159C1A93A296}" dt="2024-01-24T15:09:28.142" v="1412" actId="20577"/>
        <pc:sldMkLst>
          <pc:docMk/>
          <pc:sldMk cId="4185223199" sldId="287"/>
        </pc:sldMkLst>
        <pc:spChg chg="mod">
          <ac:chgData name="Zhichao Wang" userId="f00a359e-058c-421a-b71f-d388dafdf77b" providerId="ADAL" clId="{7F0AF0CB-C890-4642-B363-159C1A93A296}" dt="2024-01-24T13:09:38.106" v="1291" actId="20577"/>
          <ac:spMkLst>
            <pc:docMk/>
            <pc:sldMk cId="4185223199" sldId="287"/>
            <ac:spMk id="6" creationId="{7D944160-C58B-9D48-B206-468EEB77F546}"/>
          </ac:spMkLst>
        </pc:spChg>
        <pc:spChg chg="mod">
          <ac:chgData name="Zhichao Wang" userId="f00a359e-058c-421a-b71f-d388dafdf77b" providerId="ADAL" clId="{7F0AF0CB-C890-4642-B363-159C1A93A296}" dt="2024-01-24T15:09:28.142" v="1412" actId="20577"/>
          <ac:spMkLst>
            <pc:docMk/>
            <pc:sldMk cId="4185223199" sldId="287"/>
            <ac:spMk id="7" creationId="{21EF5C13-6041-2049-B6D7-7E1D41D4084C}"/>
          </ac:spMkLst>
        </pc:spChg>
      </pc:sldChg>
      <pc:sldChg chg="new del">
        <pc:chgData name="Zhichao Wang" userId="f00a359e-058c-421a-b71f-d388dafdf77b" providerId="ADAL" clId="{7F0AF0CB-C890-4642-B363-159C1A93A296}" dt="2024-01-25T15:13:20.539" v="1414" actId="47"/>
        <pc:sldMkLst>
          <pc:docMk/>
          <pc:sldMk cId="685523081" sldId="288"/>
        </pc:sldMkLst>
      </pc:sldChg>
      <pc:sldChg chg="addSp delSp modSp add mod">
        <pc:chgData name="Zhichao Wang" userId="f00a359e-058c-421a-b71f-d388dafdf77b" providerId="ADAL" clId="{7F0AF0CB-C890-4642-B363-159C1A93A296}" dt="2024-01-25T16:17:50.544" v="1769" actId="20577"/>
        <pc:sldMkLst>
          <pc:docMk/>
          <pc:sldMk cId="3113888682" sldId="288"/>
        </pc:sldMkLst>
        <pc:spChg chg="add mod">
          <ac:chgData name="Zhichao Wang" userId="f00a359e-058c-421a-b71f-d388dafdf77b" providerId="ADAL" clId="{7F0AF0CB-C890-4642-B363-159C1A93A296}" dt="2024-01-25T16:13:57.912" v="1723" actId="1036"/>
          <ac:spMkLst>
            <pc:docMk/>
            <pc:sldMk cId="3113888682" sldId="288"/>
            <ac:spMk id="2" creationId="{B854EA27-2A6B-BF76-8EAB-5D4F2ACF745E}"/>
          </ac:spMkLst>
        </pc:spChg>
        <pc:spChg chg="add del mod">
          <ac:chgData name="Zhichao Wang" userId="f00a359e-058c-421a-b71f-d388dafdf77b" providerId="ADAL" clId="{7F0AF0CB-C890-4642-B363-159C1A93A296}" dt="2024-01-25T15:16:17.887" v="1528" actId="478"/>
          <ac:spMkLst>
            <pc:docMk/>
            <pc:sldMk cId="3113888682" sldId="288"/>
            <ac:spMk id="3" creationId="{6501132D-D87A-82C2-7BCB-E527B1C62466}"/>
          </ac:spMkLst>
        </pc:spChg>
        <pc:spChg chg="add mod">
          <ac:chgData name="Zhichao Wang" userId="f00a359e-058c-421a-b71f-d388dafdf77b" providerId="ADAL" clId="{7F0AF0CB-C890-4642-B363-159C1A93A296}" dt="2024-01-25T16:13:57.912" v="1723" actId="1036"/>
          <ac:spMkLst>
            <pc:docMk/>
            <pc:sldMk cId="3113888682" sldId="288"/>
            <ac:spMk id="4" creationId="{0C2A7314-A8FC-5EA4-F987-FF134365EC00}"/>
          </ac:spMkLst>
        </pc:spChg>
        <pc:spChg chg="add mod">
          <ac:chgData name="Zhichao Wang" userId="f00a359e-058c-421a-b71f-d388dafdf77b" providerId="ADAL" clId="{7F0AF0CB-C890-4642-B363-159C1A93A296}" dt="2024-01-25T16:13:57.912" v="1723" actId="1036"/>
          <ac:spMkLst>
            <pc:docMk/>
            <pc:sldMk cId="3113888682" sldId="288"/>
            <ac:spMk id="5" creationId="{57616AE3-2FE0-9249-8546-E1D8FAD3DFA7}"/>
          </ac:spMkLst>
        </pc:spChg>
        <pc:spChg chg="mod">
          <ac:chgData name="Zhichao Wang" userId="f00a359e-058c-421a-b71f-d388dafdf77b" providerId="ADAL" clId="{7F0AF0CB-C890-4642-B363-159C1A93A296}" dt="2024-01-25T16:13:48.792" v="1702" actId="1076"/>
          <ac:spMkLst>
            <pc:docMk/>
            <pc:sldMk cId="3113888682" sldId="288"/>
            <ac:spMk id="6" creationId="{7D944160-C58B-9D48-B206-468EEB77F546}"/>
          </ac:spMkLst>
        </pc:spChg>
        <pc:spChg chg="del">
          <ac:chgData name="Zhichao Wang" userId="f00a359e-058c-421a-b71f-d388dafdf77b" providerId="ADAL" clId="{7F0AF0CB-C890-4642-B363-159C1A93A296}" dt="2024-01-25T15:13:59.558" v="1449" actId="478"/>
          <ac:spMkLst>
            <pc:docMk/>
            <pc:sldMk cId="3113888682" sldId="288"/>
            <ac:spMk id="7" creationId="{21EF5C13-6041-2049-B6D7-7E1D41D4084C}"/>
          </ac:spMkLst>
        </pc:spChg>
        <pc:spChg chg="add mod">
          <ac:chgData name="Zhichao Wang" userId="f00a359e-058c-421a-b71f-d388dafdf77b" providerId="ADAL" clId="{7F0AF0CB-C890-4642-B363-159C1A93A296}" dt="2024-01-25T16:13:57.912" v="1723" actId="1036"/>
          <ac:spMkLst>
            <pc:docMk/>
            <pc:sldMk cId="3113888682" sldId="288"/>
            <ac:spMk id="8" creationId="{21EF0BF3-EF95-8340-87F3-E404EE974227}"/>
          </ac:spMkLst>
        </pc:spChg>
        <pc:spChg chg="add del mod">
          <ac:chgData name="Zhichao Wang" userId="f00a359e-058c-421a-b71f-d388dafdf77b" providerId="ADAL" clId="{7F0AF0CB-C890-4642-B363-159C1A93A296}" dt="2024-01-25T15:16:00.010" v="1520" actId="478"/>
          <ac:spMkLst>
            <pc:docMk/>
            <pc:sldMk cId="3113888682" sldId="288"/>
            <ac:spMk id="9" creationId="{115B8F35-27B2-D62C-1B31-9A50931BF064}"/>
          </ac:spMkLst>
        </pc:spChg>
        <pc:spChg chg="add mod">
          <ac:chgData name="Zhichao Wang" userId="f00a359e-058c-421a-b71f-d388dafdf77b" providerId="ADAL" clId="{7F0AF0CB-C890-4642-B363-159C1A93A296}" dt="2024-01-25T16:13:57.912" v="1723" actId="1036"/>
          <ac:spMkLst>
            <pc:docMk/>
            <pc:sldMk cId="3113888682" sldId="288"/>
            <ac:spMk id="10" creationId="{502A4349-82F3-AAE0-3AB8-78F7ECBC7A98}"/>
          </ac:spMkLst>
        </pc:spChg>
        <pc:spChg chg="add del mod">
          <ac:chgData name="Zhichao Wang" userId="f00a359e-058c-421a-b71f-d388dafdf77b" providerId="ADAL" clId="{7F0AF0CB-C890-4642-B363-159C1A93A296}" dt="2024-01-25T15:16:35.139" v="1536" actId="478"/>
          <ac:spMkLst>
            <pc:docMk/>
            <pc:sldMk cId="3113888682" sldId="288"/>
            <ac:spMk id="11" creationId="{5F2EEBA8-2ED1-C287-B09E-A2A660DF2135}"/>
          </ac:spMkLst>
        </pc:spChg>
        <pc:spChg chg="add mod">
          <ac:chgData name="Zhichao Wang" userId="f00a359e-058c-421a-b71f-d388dafdf77b" providerId="ADAL" clId="{7F0AF0CB-C890-4642-B363-159C1A93A296}" dt="2024-01-25T16:13:57.912" v="1723" actId="1036"/>
          <ac:spMkLst>
            <pc:docMk/>
            <pc:sldMk cId="3113888682" sldId="288"/>
            <ac:spMk id="12" creationId="{FBDF514D-8E30-6AF7-1D7D-F6853A944F9B}"/>
          </ac:spMkLst>
        </pc:spChg>
        <pc:spChg chg="add mod ord">
          <ac:chgData name="Zhichao Wang" userId="f00a359e-058c-421a-b71f-d388dafdf77b" providerId="ADAL" clId="{7F0AF0CB-C890-4642-B363-159C1A93A296}" dt="2024-01-25T16:13:57.912" v="1723" actId="1036"/>
          <ac:spMkLst>
            <pc:docMk/>
            <pc:sldMk cId="3113888682" sldId="288"/>
            <ac:spMk id="26" creationId="{7E8EB250-4ADB-DF10-D784-E6D1E30B26B5}"/>
          </ac:spMkLst>
        </pc:spChg>
        <pc:spChg chg="add mod">
          <ac:chgData name="Zhichao Wang" userId="f00a359e-058c-421a-b71f-d388dafdf77b" providerId="ADAL" clId="{7F0AF0CB-C890-4642-B363-159C1A93A296}" dt="2024-01-25T16:17:50.544" v="1769" actId="20577"/>
          <ac:spMkLst>
            <pc:docMk/>
            <pc:sldMk cId="3113888682" sldId="288"/>
            <ac:spMk id="27" creationId="{4F36CB00-2F84-A7E8-35A9-AD929EEE3AC8}"/>
          </ac:spMkLst>
        </pc:spChg>
        <pc:spChg chg="add mod ord">
          <ac:chgData name="Zhichao Wang" userId="f00a359e-058c-421a-b71f-d388dafdf77b" providerId="ADAL" clId="{7F0AF0CB-C890-4642-B363-159C1A93A296}" dt="2024-01-25T16:13:57.912" v="1723" actId="1036"/>
          <ac:spMkLst>
            <pc:docMk/>
            <pc:sldMk cId="3113888682" sldId="288"/>
            <ac:spMk id="28" creationId="{5D48A549-5A91-63C9-89A1-28323E79C496}"/>
          </ac:spMkLst>
        </pc:spChg>
        <pc:cxnChg chg="add mod">
          <ac:chgData name="Zhichao Wang" userId="f00a359e-058c-421a-b71f-d388dafdf77b" providerId="ADAL" clId="{7F0AF0CB-C890-4642-B363-159C1A93A296}" dt="2024-01-25T16:13:57.912" v="1723" actId="1036"/>
          <ac:cxnSpMkLst>
            <pc:docMk/>
            <pc:sldMk cId="3113888682" sldId="288"/>
            <ac:cxnSpMk id="14" creationId="{E5C69927-1656-B976-B99C-0C0DE5B0B2A6}"/>
          </ac:cxnSpMkLst>
        </pc:cxnChg>
        <pc:cxnChg chg="add mod">
          <ac:chgData name="Zhichao Wang" userId="f00a359e-058c-421a-b71f-d388dafdf77b" providerId="ADAL" clId="{7F0AF0CB-C890-4642-B363-159C1A93A296}" dt="2024-01-25T16:13:57.912" v="1723" actId="1036"/>
          <ac:cxnSpMkLst>
            <pc:docMk/>
            <pc:sldMk cId="3113888682" sldId="288"/>
            <ac:cxnSpMk id="15" creationId="{EC422D5D-B532-F3CE-9EE3-B536063E92C1}"/>
          </ac:cxnSpMkLst>
        </pc:cxnChg>
        <pc:cxnChg chg="add mod">
          <ac:chgData name="Zhichao Wang" userId="f00a359e-058c-421a-b71f-d388dafdf77b" providerId="ADAL" clId="{7F0AF0CB-C890-4642-B363-159C1A93A296}" dt="2024-01-25T16:13:57.912" v="1723" actId="1036"/>
          <ac:cxnSpMkLst>
            <pc:docMk/>
            <pc:sldMk cId="3113888682" sldId="288"/>
            <ac:cxnSpMk id="18" creationId="{F27AE47F-5416-A7B3-5BA6-2D4B8BF7FF5C}"/>
          </ac:cxnSpMkLst>
        </pc:cxnChg>
        <pc:cxnChg chg="add mod">
          <ac:chgData name="Zhichao Wang" userId="f00a359e-058c-421a-b71f-d388dafdf77b" providerId="ADAL" clId="{7F0AF0CB-C890-4642-B363-159C1A93A296}" dt="2024-01-25T16:13:57.912" v="1723" actId="1036"/>
          <ac:cxnSpMkLst>
            <pc:docMk/>
            <pc:sldMk cId="3113888682" sldId="288"/>
            <ac:cxnSpMk id="21" creationId="{2CD5F6BB-9353-356A-4651-0354B50AF804}"/>
          </ac:cxnSpMkLst>
        </pc:cxnChg>
        <pc:cxnChg chg="add mod">
          <ac:chgData name="Zhichao Wang" userId="f00a359e-058c-421a-b71f-d388dafdf77b" providerId="ADAL" clId="{7F0AF0CB-C890-4642-B363-159C1A93A296}" dt="2024-01-25T16:13:57.912" v="1723" actId="1036"/>
          <ac:cxnSpMkLst>
            <pc:docMk/>
            <pc:sldMk cId="3113888682" sldId="288"/>
            <ac:cxnSpMk id="25" creationId="{AC7E4029-F995-882B-6F4A-881B38A601FA}"/>
          </ac:cxnSpMkLst>
        </pc:cxnChg>
      </pc:sldChg>
      <pc:sldChg chg="new del">
        <pc:chgData name="Zhichao Wang" userId="f00a359e-058c-421a-b71f-d388dafdf77b" providerId="ADAL" clId="{7F0AF0CB-C890-4642-B363-159C1A93A296}" dt="2024-01-24T12:27:21.431" v="789" actId="47"/>
        <pc:sldMkLst>
          <pc:docMk/>
          <pc:sldMk cId="3165935951" sldId="288"/>
        </pc:sldMkLst>
      </pc:sldChg>
      <pc:sldChg chg="modSp add del mod">
        <pc:chgData name="Zhichao Wang" userId="f00a359e-058c-421a-b71f-d388dafdf77b" providerId="ADAL" clId="{7F0AF0CB-C890-4642-B363-159C1A93A296}" dt="2024-01-24T13:10:01.312" v="1293" actId="47"/>
        <pc:sldMkLst>
          <pc:docMk/>
          <pc:sldMk cId="3721032137" sldId="288"/>
        </pc:sldMkLst>
        <pc:spChg chg="mod">
          <ac:chgData name="Zhichao Wang" userId="f00a359e-058c-421a-b71f-d388dafdf77b" providerId="ADAL" clId="{7F0AF0CB-C890-4642-B363-159C1A93A296}" dt="2024-01-24T12:28:29.072" v="863" actId="20577"/>
          <ac:spMkLst>
            <pc:docMk/>
            <pc:sldMk cId="3721032137" sldId="288"/>
            <ac:spMk id="6" creationId="{7D944160-C58B-9D48-B206-468EEB77F546}"/>
          </ac:spMkLst>
        </pc:spChg>
        <pc:spChg chg="mod">
          <ac:chgData name="Zhichao Wang" userId="f00a359e-058c-421a-b71f-d388dafdf77b" providerId="ADAL" clId="{7F0AF0CB-C890-4642-B363-159C1A93A296}" dt="2024-01-24T12:55:39.188" v="1248" actId="20577"/>
          <ac:spMkLst>
            <pc:docMk/>
            <pc:sldMk cId="3721032137" sldId="288"/>
            <ac:spMk id="7" creationId="{21EF5C13-6041-2049-B6D7-7E1D41D4084C}"/>
          </ac:spMkLst>
        </pc:spChg>
      </pc:sldChg>
      <pc:sldChg chg="modSp add del mod">
        <pc:chgData name="Zhichao Wang" userId="f00a359e-058c-421a-b71f-d388dafdf77b" providerId="ADAL" clId="{7F0AF0CB-C890-4642-B363-159C1A93A296}" dt="2024-01-24T12:28:37.268" v="864" actId="47"/>
        <pc:sldMkLst>
          <pc:docMk/>
          <pc:sldMk cId="2210457016" sldId="289"/>
        </pc:sldMkLst>
        <pc:spChg chg="mod">
          <ac:chgData name="Zhichao Wang" userId="f00a359e-058c-421a-b71f-d388dafdf77b" providerId="ADAL" clId="{7F0AF0CB-C890-4642-B363-159C1A93A296}" dt="2024-01-24T12:28:05.667" v="842" actId="20577"/>
          <ac:spMkLst>
            <pc:docMk/>
            <pc:sldMk cId="2210457016" sldId="289"/>
            <ac:spMk id="6" creationId="{7D944160-C58B-9D48-B206-468EEB77F546}"/>
          </ac:spMkLst>
        </pc:spChg>
      </pc:sldChg>
    </pc:docChg>
  </pc:docChgLst>
  <pc:docChgLst>
    <pc:chgData name="Sarah Grimes" userId="S::sgrimes@wmo.int::dd3bbae2-2cc1-4852-8d22-14b152c00a75" providerId="AD" clId="Web-{1E3B2D79-C554-1618-84DD-38A73D765DA1}"/>
    <pc:docChg chg="mod modSld">
      <pc:chgData name="Sarah Grimes" userId="S::sgrimes@wmo.int::dd3bbae2-2cc1-4852-8d22-14b152c00a75" providerId="AD" clId="Web-{1E3B2D79-C554-1618-84DD-38A73D765DA1}" dt="2024-02-09T15:48:00.722" v="38"/>
      <pc:docMkLst>
        <pc:docMk/>
      </pc:docMkLst>
      <pc:sldChg chg="addCm delCm">
        <pc:chgData name="Sarah Grimes" userId="S::sgrimes@wmo.int::dd3bbae2-2cc1-4852-8d22-14b152c00a75" providerId="AD" clId="Web-{1E3B2D79-C554-1618-84DD-38A73D765DA1}" dt="2024-02-09T15:43:51.435" v="36"/>
        <pc:sldMkLst>
          <pc:docMk/>
          <pc:sldMk cId="2102021547" sldId="278"/>
        </pc:sldMkLst>
        <pc:extLst>
          <p:ext xmlns:p="http://schemas.openxmlformats.org/presentationml/2006/main" uri="{D6D511B9-2390-475A-947B-AFAB55BFBCF1}">
            <pc226:cmChg xmlns:pc226="http://schemas.microsoft.com/office/powerpoint/2022/06/main/command" chg="add del">
              <pc226:chgData name="Sarah Grimes" userId="S::sgrimes@wmo.int::dd3bbae2-2cc1-4852-8d22-14b152c00a75" providerId="AD" clId="Web-{1E3B2D79-C554-1618-84DD-38A73D765DA1}" dt="2024-02-09T15:43:51.435" v="36"/>
              <pc2:cmMkLst xmlns:pc2="http://schemas.microsoft.com/office/powerpoint/2019/9/main/command">
                <pc:docMk/>
                <pc:sldMk cId="2102021547" sldId="278"/>
                <pc2:cmMk id="{C42C09C2-4F08-41FA-A800-D9ADD24EF272}"/>
              </pc2:cmMkLst>
            </pc226:cmChg>
          </p:ext>
        </pc:extLst>
      </pc:sldChg>
      <pc:sldChg chg="modSp">
        <pc:chgData name="Sarah Grimes" userId="S::sgrimes@wmo.int::dd3bbae2-2cc1-4852-8d22-14b152c00a75" providerId="AD" clId="Web-{1E3B2D79-C554-1618-84DD-38A73D765DA1}" dt="2024-02-09T13:50:37.361" v="31" actId="1076"/>
        <pc:sldMkLst>
          <pc:docMk/>
          <pc:sldMk cId="1457567236" sldId="282"/>
        </pc:sldMkLst>
        <pc:spChg chg="mod">
          <ac:chgData name="Sarah Grimes" userId="S::sgrimes@wmo.int::dd3bbae2-2cc1-4852-8d22-14b152c00a75" providerId="AD" clId="Web-{1E3B2D79-C554-1618-84DD-38A73D765DA1}" dt="2024-02-09T13:50:14.470" v="21" actId="1076"/>
          <ac:spMkLst>
            <pc:docMk/>
            <pc:sldMk cId="1457567236" sldId="282"/>
            <ac:spMk id="1069" creationId="{2A1963D0-CC73-5A6E-10EF-D86075A1B5EF}"/>
          </ac:spMkLst>
        </pc:spChg>
        <pc:spChg chg="mod">
          <ac:chgData name="Sarah Grimes" userId="S::sgrimes@wmo.int::dd3bbae2-2cc1-4852-8d22-14b152c00a75" providerId="AD" clId="Web-{1E3B2D79-C554-1618-84DD-38A73D765DA1}" dt="2024-02-09T13:49:56.563" v="17" actId="1076"/>
          <ac:spMkLst>
            <pc:docMk/>
            <pc:sldMk cId="1457567236" sldId="282"/>
            <ac:spMk id="1070" creationId="{73539DC4-A1DD-8E84-187E-E84C8120C624}"/>
          </ac:spMkLst>
        </pc:spChg>
        <pc:spChg chg="mod">
          <ac:chgData name="Sarah Grimes" userId="S::sgrimes@wmo.int::dd3bbae2-2cc1-4852-8d22-14b152c00a75" providerId="AD" clId="Web-{1E3B2D79-C554-1618-84DD-38A73D765DA1}" dt="2024-02-09T13:50:17.251" v="23" actId="1076"/>
          <ac:spMkLst>
            <pc:docMk/>
            <pc:sldMk cId="1457567236" sldId="282"/>
            <ac:spMk id="1071" creationId="{FB3F1DA5-4A28-6170-2C82-7186953E6112}"/>
          </ac:spMkLst>
        </pc:spChg>
        <pc:spChg chg="mod">
          <ac:chgData name="Sarah Grimes" userId="S::sgrimes@wmo.int::dd3bbae2-2cc1-4852-8d22-14b152c00a75" providerId="AD" clId="Web-{1E3B2D79-C554-1618-84DD-38A73D765DA1}" dt="2024-02-09T13:50:14.689" v="22" actId="1076"/>
          <ac:spMkLst>
            <pc:docMk/>
            <pc:sldMk cId="1457567236" sldId="282"/>
            <ac:spMk id="1072" creationId="{734564FF-69AC-6EC7-62AC-94DB259BFD2F}"/>
          </ac:spMkLst>
        </pc:spChg>
        <pc:spChg chg="mod">
          <ac:chgData name="Sarah Grimes" userId="S::sgrimes@wmo.int::dd3bbae2-2cc1-4852-8d22-14b152c00a75" providerId="AD" clId="Web-{1E3B2D79-C554-1618-84DD-38A73D765DA1}" dt="2024-02-09T13:50:35.049" v="30" actId="1076"/>
          <ac:spMkLst>
            <pc:docMk/>
            <pc:sldMk cId="1457567236" sldId="282"/>
            <ac:spMk id="1073" creationId="{2C23E72B-40FA-F691-E8C6-E66603C7D6A6}"/>
          </ac:spMkLst>
        </pc:spChg>
        <pc:spChg chg="mod">
          <ac:chgData name="Sarah Grimes" userId="S::sgrimes@wmo.int::dd3bbae2-2cc1-4852-8d22-14b152c00a75" providerId="AD" clId="Web-{1E3B2D79-C554-1618-84DD-38A73D765DA1}" dt="2024-02-09T13:50:37.361" v="31" actId="1076"/>
          <ac:spMkLst>
            <pc:docMk/>
            <pc:sldMk cId="1457567236" sldId="282"/>
            <ac:spMk id="1074" creationId="{E35C286B-FF7D-A4FF-AC38-AC86EB0A521E}"/>
          </ac:spMkLst>
        </pc:spChg>
        <pc:spChg chg="mod">
          <ac:chgData name="Sarah Grimes" userId="S::sgrimes@wmo.int::dd3bbae2-2cc1-4852-8d22-14b152c00a75" providerId="AD" clId="Web-{1E3B2D79-C554-1618-84DD-38A73D765DA1}" dt="2024-02-09T13:50:29.642" v="28" actId="1076"/>
          <ac:spMkLst>
            <pc:docMk/>
            <pc:sldMk cId="1457567236" sldId="282"/>
            <ac:spMk id="1113" creationId="{355F7578-5F8E-A26F-42CD-F4C8A6FF2737}"/>
          </ac:spMkLst>
        </pc:spChg>
        <pc:spChg chg="mod">
          <ac:chgData name="Sarah Grimes" userId="S::sgrimes@wmo.int::dd3bbae2-2cc1-4852-8d22-14b152c00a75" providerId="AD" clId="Web-{1E3B2D79-C554-1618-84DD-38A73D765DA1}" dt="2024-02-09T13:50:32.142" v="29" actId="1076"/>
          <ac:spMkLst>
            <pc:docMk/>
            <pc:sldMk cId="1457567236" sldId="282"/>
            <ac:spMk id="1114" creationId="{6D45E0F6-E518-DE49-97E3-673FC3778272}"/>
          </ac:spMkLst>
        </pc:spChg>
      </pc:sldChg>
      <pc:sldChg chg="addCm delCm">
        <pc:chgData name="Sarah Grimes" userId="S::sgrimes@wmo.int::dd3bbae2-2cc1-4852-8d22-14b152c00a75" providerId="AD" clId="Web-{1E3B2D79-C554-1618-84DD-38A73D765DA1}" dt="2024-02-09T15:48:00.722" v="38"/>
        <pc:sldMkLst>
          <pc:docMk/>
          <pc:sldMk cId="3845461940" sldId="283"/>
        </pc:sldMkLst>
        <pc:extLst>
          <p:ext xmlns:p="http://schemas.openxmlformats.org/presentationml/2006/main" uri="{D6D511B9-2390-475A-947B-AFAB55BFBCF1}">
            <pc226:cmChg xmlns:pc226="http://schemas.microsoft.com/office/powerpoint/2022/06/main/command" chg="add del">
              <pc226:chgData name="Sarah Grimes" userId="S::sgrimes@wmo.int::dd3bbae2-2cc1-4852-8d22-14b152c00a75" providerId="AD" clId="Web-{1E3B2D79-C554-1618-84DD-38A73D765DA1}" dt="2024-02-09T15:48:00.722" v="38"/>
              <pc2:cmMkLst xmlns:pc2="http://schemas.microsoft.com/office/powerpoint/2019/9/main/command">
                <pc:docMk/>
                <pc:sldMk cId="3845461940" sldId="283"/>
                <pc2:cmMk id="{79E6E475-7481-4215-AD81-4BD6FB8FCE0F}"/>
              </pc2:cmMkLst>
            </pc226:cmChg>
            <pc226:cmChg xmlns:pc226="http://schemas.microsoft.com/office/powerpoint/2022/06/main/command" chg="add del">
              <pc226:chgData name="Sarah Grimes" userId="S::sgrimes@wmo.int::dd3bbae2-2cc1-4852-8d22-14b152c00a75" providerId="AD" clId="Web-{1E3B2D79-C554-1618-84DD-38A73D765DA1}" dt="2024-02-09T15:43:55.888" v="37"/>
              <pc2:cmMkLst xmlns:pc2="http://schemas.microsoft.com/office/powerpoint/2019/9/main/command">
                <pc:docMk/>
                <pc:sldMk cId="3845461940" sldId="283"/>
                <pc2:cmMk id="{31A5E69E-9F3F-43AD-8A3C-55E5C2AE9DDE}"/>
              </pc2:cmMkLst>
            </pc226:cmChg>
          </p:ext>
        </pc:extLst>
      </pc:sldChg>
    </pc:docChg>
  </pc:docChgLst>
  <pc:docChgLst>
    <pc:chgData name="Cristina Levinski" userId="3307da14-4b3e-4018-aac4-a94e659e0af6" providerId="ADAL" clId="{3A9BC131-5019-4041-B9A2-A5F5213B6361}"/>
    <pc:docChg chg="undo custSel delSld modSld">
      <pc:chgData name="Cristina Levinski" userId="3307da14-4b3e-4018-aac4-a94e659e0af6" providerId="ADAL" clId="{3A9BC131-5019-4041-B9A2-A5F5213B6361}" dt="2024-01-18T09:57:32.954" v="280" actId="1076"/>
      <pc:docMkLst>
        <pc:docMk/>
      </pc:docMkLst>
      <pc:sldChg chg="addSp delSp modSp del mod">
        <pc:chgData name="Cristina Levinski" userId="3307da14-4b3e-4018-aac4-a94e659e0af6" providerId="ADAL" clId="{3A9BC131-5019-4041-B9A2-A5F5213B6361}" dt="2024-01-18T09:56:21.241" v="278" actId="2696"/>
        <pc:sldMkLst>
          <pc:docMk/>
          <pc:sldMk cId="1088218460" sldId="277"/>
        </pc:sldMkLst>
        <pc:spChg chg="mod">
          <ac:chgData name="Cristina Levinski" userId="3307da14-4b3e-4018-aac4-a94e659e0af6" providerId="ADAL" clId="{3A9BC131-5019-4041-B9A2-A5F5213B6361}" dt="2024-01-18T09:32:14.131" v="257" actId="207"/>
          <ac:spMkLst>
            <pc:docMk/>
            <pc:sldMk cId="1088218460" sldId="277"/>
            <ac:spMk id="2" creationId="{9500F7D2-A954-8761-3527-C158DDFB1106}"/>
          </ac:spMkLst>
        </pc:spChg>
        <pc:spChg chg="add del">
          <ac:chgData name="Cristina Levinski" userId="3307da14-4b3e-4018-aac4-a94e659e0af6" providerId="ADAL" clId="{3A9BC131-5019-4041-B9A2-A5F5213B6361}" dt="2024-01-18T09:24:29.142" v="49" actId="22"/>
          <ac:spMkLst>
            <pc:docMk/>
            <pc:sldMk cId="1088218460" sldId="277"/>
            <ac:spMk id="4" creationId="{BA0261F0-84A3-7592-2F35-F7AB8CDED479}"/>
          </ac:spMkLst>
        </pc:spChg>
        <pc:spChg chg="add mod">
          <ac:chgData name="Cristina Levinski" userId="3307da14-4b3e-4018-aac4-a94e659e0af6" providerId="ADAL" clId="{3A9BC131-5019-4041-B9A2-A5F5213B6361}" dt="2024-01-18T09:28:59.767" v="157" actId="1076"/>
          <ac:spMkLst>
            <pc:docMk/>
            <pc:sldMk cId="1088218460" sldId="277"/>
            <ac:spMk id="5" creationId="{EF8B4FF9-68DE-5305-86C1-50367F9B1B6D}"/>
          </ac:spMkLst>
        </pc:spChg>
        <pc:spChg chg="mod">
          <ac:chgData name="Cristina Levinski" userId="3307da14-4b3e-4018-aac4-a94e659e0af6" providerId="ADAL" clId="{3A9BC131-5019-4041-B9A2-A5F5213B6361}" dt="2024-01-18T09:28:49.004" v="155" actId="1076"/>
          <ac:spMkLst>
            <pc:docMk/>
            <pc:sldMk cId="1088218460" sldId="277"/>
            <ac:spMk id="6" creationId="{C8461C19-E495-4638-9078-AC28B05A0BE5}"/>
          </ac:spMkLst>
        </pc:spChg>
      </pc:sldChg>
      <pc:sldChg chg="addSp delSp modSp mod">
        <pc:chgData name="Cristina Levinski" userId="3307da14-4b3e-4018-aac4-a94e659e0af6" providerId="ADAL" clId="{3A9BC131-5019-4041-B9A2-A5F5213B6361}" dt="2024-01-18T09:57:32.954" v="280" actId="1076"/>
        <pc:sldMkLst>
          <pc:docMk/>
          <pc:sldMk cId="2102021547" sldId="278"/>
        </pc:sldMkLst>
        <pc:spChg chg="add del mod">
          <ac:chgData name="Cristina Levinski" userId="3307da14-4b3e-4018-aac4-a94e659e0af6" providerId="ADAL" clId="{3A9BC131-5019-4041-B9A2-A5F5213B6361}" dt="2024-01-18T09:30:25.292" v="183"/>
          <ac:spMkLst>
            <pc:docMk/>
            <pc:sldMk cId="2102021547" sldId="278"/>
            <ac:spMk id="2" creationId="{F5A7373F-F25A-4C44-0FC6-32E2617643D1}"/>
          </ac:spMkLst>
        </pc:spChg>
        <pc:spChg chg="add del mod">
          <ac:chgData name="Cristina Levinski" userId="3307da14-4b3e-4018-aac4-a94e659e0af6" providerId="ADAL" clId="{3A9BC131-5019-4041-B9A2-A5F5213B6361}" dt="2024-01-18T09:31:28.167" v="215"/>
          <ac:spMkLst>
            <pc:docMk/>
            <pc:sldMk cId="2102021547" sldId="278"/>
            <ac:spMk id="3" creationId="{63824482-FC5C-57E9-60A0-ADD230B494DC}"/>
          </ac:spMkLst>
        </pc:spChg>
        <pc:spChg chg="mod">
          <ac:chgData name="Cristina Levinski" userId="3307da14-4b3e-4018-aac4-a94e659e0af6" providerId="ADAL" clId="{3A9BC131-5019-4041-B9A2-A5F5213B6361}" dt="2024-01-18T09:57:29.170" v="279" actId="1076"/>
          <ac:spMkLst>
            <pc:docMk/>
            <pc:sldMk cId="2102021547" sldId="278"/>
            <ac:spMk id="4" creationId="{D43B275B-84BF-C21D-40E8-7D1235DF538A}"/>
          </ac:spMkLst>
        </pc:spChg>
        <pc:spChg chg="mod">
          <ac:chgData name="Cristina Levinski" userId="3307da14-4b3e-4018-aac4-a94e659e0af6" providerId="ADAL" clId="{3A9BC131-5019-4041-B9A2-A5F5213B6361}" dt="2024-01-18T09:57:32.954" v="280" actId="1076"/>
          <ac:spMkLst>
            <pc:docMk/>
            <pc:sldMk cId="2102021547" sldId="278"/>
            <ac:spMk id="5" creationId="{09DABE98-0BBB-BC8C-CDAE-C2AFF3268DAE}"/>
          </ac:spMkLst>
        </pc:spChg>
        <pc:spChg chg="add mod">
          <ac:chgData name="Cristina Levinski" userId="3307da14-4b3e-4018-aac4-a94e659e0af6" providerId="ADAL" clId="{3A9BC131-5019-4041-B9A2-A5F5213B6361}" dt="2024-01-18T09:55:59.701" v="275" actId="1076"/>
          <ac:spMkLst>
            <pc:docMk/>
            <pc:sldMk cId="2102021547" sldId="278"/>
            <ac:spMk id="6" creationId="{B45A15C5-5797-E740-D89C-F6F3EF7D419B}"/>
          </ac:spMkLst>
        </pc:spChg>
      </pc:sldChg>
    </pc:docChg>
  </pc:docChgLst>
  <pc:docChgLst>
    <pc:chgData name="Sarah Grimes" userId="S::sgrimes@wmo.int::dd3bbae2-2cc1-4852-8d22-14b152c00a75" providerId="AD" clId="Web-{4665F83F-4583-7BD6-CBAB-F6FCA693C4D6}"/>
    <pc:docChg chg="modSld">
      <pc:chgData name="Sarah Grimes" userId="S::sgrimes@wmo.int::dd3bbae2-2cc1-4852-8d22-14b152c00a75" providerId="AD" clId="Web-{4665F83F-4583-7BD6-CBAB-F6FCA693C4D6}" dt="2024-02-13T20:10:50.136" v="23" actId="14100"/>
      <pc:docMkLst>
        <pc:docMk/>
      </pc:docMkLst>
      <pc:sldChg chg="modSp">
        <pc:chgData name="Sarah Grimes" userId="S::sgrimes@wmo.int::dd3bbae2-2cc1-4852-8d22-14b152c00a75" providerId="AD" clId="Web-{4665F83F-4583-7BD6-CBAB-F6FCA693C4D6}" dt="2024-02-13T20:10:50.136" v="23" actId="14100"/>
        <pc:sldMkLst>
          <pc:docMk/>
          <pc:sldMk cId="3845461940" sldId="283"/>
        </pc:sldMkLst>
        <pc:spChg chg="mod">
          <ac:chgData name="Sarah Grimes" userId="S::sgrimes@wmo.int::dd3bbae2-2cc1-4852-8d22-14b152c00a75" providerId="AD" clId="Web-{4665F83F-4583-7BD6-CBAB-F6FCA693C4D6}" dt="2024-02-13T20:10:50.136" v="23" actId="14100"/>
          <ac:spMkLst>
            <pc:docMk/>
            <pc:sldMk cId="3845461940" sldId="283"/>
            <ac:spMk id="7" creationId="{21EF5C13-6041-2049-B6D7-7E1D41D4084C}"/>
          </ac:spMkLst>
        </pc:spChg>
        <pc:picChg chg="mod">
          <ac:chgData name="Sarah Grimes" userId="S::sgrimes@wmo.int::dd3bbae2-2cc1-4852-8d22-14b152c00a75" providerId="AD" clId="Web-{4665F83F-4583-7BD6-CBAB-F6FCA693C4D6}" dt="2024-02-13T20:09:52.119" v="18" actId="14100"/>
          <ac:picMkLst>
            <pc:docMk/>
            <pc:sldMk cId="3845461940" sldId="283"/>
            <ac:picMk id="2" creationId="{B0402A78-245C-7A12-EECD-1AF8B1681A91}"/>
          </ac:picMkLst>
        </pc:picChg>
      </pc:sldChg>
    </pc:docChg>
  </pc:docChgLst>
  <pc:docChgLst>
    <pc:chgData name="Nayeon Kim" userId="2c8f37f3-d9df-420f-9515-bba2f6294033" providerId="ADAL" clId="{1DB3E50F-8DCC-440C-B43E-F4EDB8B1D5B1}"/>
    <pc:docChg chg="undo custSel delSld modSld">
      <pc:chgData name="Nayeon Kim" userId="2c8f37f3-d9df-420f-9515-bba2f6294033" providerId="ADAL" clId="{1DB3E50F-8DCC-440C-B43E-F4EDB8B1D5B1}" dt="2024-02-09T14:38:55.205" v="1184" actId="13926"/>
      <pc:docMkLst>
        <pc:docMk/>
      </pc:docMkLst>
      <pc:sldChg chg="modSp mod modCm">
        <pc:chgData name="Nayeon Kim" userId="2c8f37f3-d9df-420f-9515-bba2f6294033" providerId="ADAL" clId="{1DB3E50F-8DCC-440C-B43E-F4EDB8B1D5B1}" dt="2024-02-09T14:38:55.205" v="1184" actId="13926"/>
        <pc:sldMkLst>
          <pc:docMk/>
          <pc:sldMk cId="2102021547" sldId="278"/>
        </pc:sldMkLst>
        <pc:spChg chg="mod">
          <ac:chgData name="Nayeon Kim" userId="2c8f37f3-d9df-420f-9515-bba2f6294033" providerId="ADAL" clId="{1DB3E50F-8DCC-440C-B43E-F4EDB8B1D5B1}" dt="2024-02-09T14:38:55.205" v="1184" actId="13926"/>
          <ac:spMkLst>
            <pc:docMk/>
            <pc:sldMk cId="2102021547" sldId="278"/>
            <ac:spMk id="5" creationId="{09DABE98-0BBB-BC8C-CDAE-C2AFF3268DAE}"/>
          </ac:spMkLst>
        </pc:spChg>
        <pc:extLst>
          <p:ext xmlns:p="http://schemas.openxmlformats.org/presentationml/2006/main" uri="{D6D511B9-2390-475A-947B-AFAB55BFBCF1}">
            <pc226:cmChg xmlns:pc226="http://schemas.microsoft.com/office/powerpoint/2022/06/main/command" chg="">
              <pc226:chgData name="Nayeon Kim" userId="2c8f37f3-d9df-420f-9515-bba2f6294033" providerId="ADAL" clId="{1DB3E50F-8DCC-440C-B43E-F4EDB8B1D5B1}" dt="2024-02-09T14:34:20.581" v="1174"/>
              <pc2:cmMkLst xmlns:pc2="http://schemas.microsoft.com/office/powerpoint/2019/9/main/command">
                <pc:docMk/>
                <pc:sldMk cId="2102021547" sldId="278"/>
                <pc2:cmMk id="{C42C09C2-4F08-41FA-A800-D9ADD24EF272}"/>
              </pc2:cmMkLst>
              <pc226:cmRplyChg chg="add">
                <pc226:chgData name="Nayeon Kim" userId="2c8f37f3-d9df-420f-9515-bba2f6294033" providerId="ADAL" clId="{1DB3E50F-8DCC-440C-B43E-F4EDB8B1D5B1}" dt="2024-02-09T14:34:20.581" v="1174"/>
                <pc2:cmRplyMkLst xmlns:pc2="http://schemas.microsoft.com/office/powerpoint/2019/9/main/command">
                  <pc:docMk/>
                  <pc:sldMk cId="2102021547" sldId="278"/>
                  <pc2:cmMk id="{C42C09C2-4F08-41FA-A800-D9ADD24EF272}"/>
                  <pc2:cmRplyMk id="{B31B69A7-D5BD-4081-8728-41CF569AD522}"/>
                </pc2:cmRplyMkLst>
              </pc226:cmRplyChg>
            </pc226:cmChg>
          </p:ext>
        </pc:extLst>
      </pc:sldChg>
      <pc:sldChg chg="addSp delSp modSp mod">
        <pc:chgData name="Nayeon Kim" userId="2c8f37f3-d9df-420f-9515-bba2f6294033" providerId="ADAL" clId="{1DB3E50F-8DCC-440C-B43E-F4EDB8B1D5B1}" dt="2024-02-01T10:42:36.041" v="1172" actId="1076"/>
        <pc:sldMkLst>
          <pc:docMk/>
          <pc:sldMk cId="1457567236" sldId="282"/>
        </pc:sldMkLst>
        <pc:spChg chg="add del mod">
          <ac:chgData name="Nayeon Kim" userId="2c8f37f3-d9df-420f-9515-bba2f6294033" providerId="ADAL" clId="{1DB3E50F-8DCC-440C-B43E-F4EDB8B1D5B1}" dt="2024-01-31T12:22:03.625" v="578" actId="21"/>
          <ac:spMkLst>
            <pc:docMk/>
            <pc:sldMk cId="1457567236" sldId="282"/>
            <ac:spMk id="6" creationId="{7D944160-C58B-9D48-B206-468EEB77F546}"/>
          </ac:spMkLst>
        </pc:spChg>
        <pc:spChg chg="mod">
          <ac:chgData name="Nayeon Kim" userId="2c8f37f3-d9df-420f-9515-bba2f6294033" providerId="ADAL" clId="{1DB3E50F-8DCC-440C-B43E-F4EDB8B1D5B1}" dt="2024-01-31T11:37:06.869" v="31"/>
          <ac:spMkLst>
            <pc:docMk/>
            <pc:sldMk cId="1457567236" sldId="282"/>
            <ac:spMk id="15" creationId="{88E23B08-E74F-3560-C91D-1B3EE8E9EA48}"/>
          </ac:spMkLst>
        </pc:spChg>
        <pc:spChg chg="mod">
          <ac:chgData name="Nayeon Kim" userId="2c8f37f3-d9df-420f-9515-bba2f6294033" providerId="ADAL" clId="{1DB3E50F-8DCC-440C-B43E-F4EDB8B1D5B1}" dt="2024-01-31T11:37:06.869" v="31"/>
          <ac:spMkLst>
            <pc:docMk/>
            <pc:sldMk cId="1457567236" sldId="282"/>
            <ac:spMk id="25" creationId="{3F7E534B-9FBD-E8F7-8D07-CFF75F957B96}"/>
          </ac:spMkLst>
        </pc:spChg>
        <pc:spChg chg="mod">
          <ac:chgData name="Nayeon Kim" userId="2c8f37f3-d9df-420f-9515-bba2f6294033" providerId="ADAL" clId="{1DB3E50F-8DCC-440C-B43E-F4EDB8B1D5B1}" dt="2024-01-31T11:37:06.869" v="31"/>
          <ac:spMkLst>
            <pc:docMk/>
            <pc:sldMk cId="1457567236" sldId="282"/>
            <ac:spMk id="1028" creationId="{86DE4B8E-77FA-8452-BABF-E5E517F2BACA}"/>
          </ac:spMkLst>
        </pc:spChg>
        <pc:spChg chg="mod">
          <ac:chgData name="Nayeon Kim" userId="2c8f37f3-d9df-420f-9515-bba2f6294033" providerId="ADAL" clId="{1DB3E50F-8DCC-440C-B43E-F4EDB8B1D5B1}" dt="2024-01-31T11:37:06.869" v="31"/>
          <ac:spMkLst>
            <pc:docMk/>
            <pc:sldMk cId="1457567236" sldId="282"/>
            <ac:spMk id="1031" creationId="{E9565A9D-2067-FCE2-66FC-87006C041312}"/>
          </ac:spMkLst>
        </pc:spChg>
        <pc:spChg chg="mod">
          <ac:chgData name="Nayeon Kim" userId="2c8f37f3-d9df-420f-9515-bba2f6294033" providerId="ADAL" clId="{1DB3E50F-8DCC-440C-B43E-F4EDB8B1D5B1}" dt="2024-01-31T11:37:06.869" v="31"/>
          <ac:spMkLst>
            <pc:docMk/>
            <pc:sldMk cId="1457567236" sldId="282"/>
            <ac:spMk id="1035" creationId="{B3806175-DA19-BDD1-CEB1-C0F45061F7D3}"/>
          </ac:spMkLst>
        </pc:spChg>
        <pc:spChg chg="mod">
          <ac:chgData name="Nayeon Kim" userId="2c8f37f3-d9df-420f-9515-bba2f6294033" providerId="ADAL" clId="{1DB3E50F-8DCC-440C-B43E-F4EDB8B1D5B1}" dt="2024-01-31T11:37:06.869" v="31"/>
          <ac:spMkLst>
            <pc:docMk/>
            <pc:sldMk cId="1457567236" sldId="282"/>
            <ac:spMk id="1036" creationId="{CB0C4386-2C7C-E189-1983-A314E3968948}"/>
          </ac:spMkLst>
        </pc:spChg>
        <pc:spChg chg="mod">
          <ac:chgData name="Nayeon Kim" userId="2c8f37f3-d9df-420f-9515-bba2f6294033" providerId="ADAL" clId="{1DB3E50F-8DCC-440C-B43E-F4EDB8B1D5B1}" dt="2024-01-31T11:37:06.869" v="31"/>
          <ac:spMkLst>
            <pc:docMk/>
            <pc:sldMk cId="1457567236" sldId="282"/>
            <ac:spMk id="1037" creationId="{42D251A3-2317-A7AD-054E-3ADD3F3C1090}"/>
          </ac:spMkLst>
        </pc:spChg>
        <pc:spChg chg="mod">
          <ac:chgData name="Nayeon Kim" userId="2c8f37f3-d9df-420f-9515-bba2f6294033" providerId="ADAL" clId="{1DB3E50F-8DCC-440C-B43E-F4EDB8B1D5B1}" dt="2024-01-31T11:37:06.869" v="31"/>
          <ac:spMkLst>
            <pc:docMk/>
            <pc:sldMk cId="1457567236" sldId="282"/>
            <ac:spMk id="1038" creationId="{A4EE7D6F-E02D-038D-7B8F-D948ADACF34A}"/>
          </ac:spMkLst>
        </pc:spChg>
        <pc:spChg chg="mod">
          <ac:chgData name="Nayeon Kim" userId="2c8f37f3-d9df-420f-9515-bba2f6294033" providerId="ADAL" clId="{1DB3E50F-8DCC-440C-B43E-F4EDB8B1D5B1}" dt="2024-01-31T11:37:06.869" v="31"/>
          <ac:spMkLst>
            <pc:docMk/>
            <pc:sldMk cId="1457567236" sldId="282"/>
            <ac:spMk id="1039" creationId="{ED4E3663-B17D-6D98-57A4-E8D2A61992BD}"/>
          </ac:spMkLst>
        </pc:spChg>
        <pc:spChg chg="mod">
          <ac:chgData name="Nayeon Kim" userId="2c8f37f3-d9df-420f-9515-bba2f6294033" providerId="ADAL" clId="{1DB3E50F-8DCC-440C-B43E-F4EDB8B1D5B1}" dt="2024-01-31T11:37:06.869" v="31"/>
          <ac:spMkLst>
            <pc:docMk/>
            <pc:sldMk cId="1457567236" sldId="282"/>
            <ac:spMk id="1040" creationId="{5B89B9B7-55F3-72FA-8E9E-13F53221A0D0}"/>
          </ac:spMkLst>
        </pc:spChg>
        <pc:spChg chg="mod">
          <ac:chgData name="Nayeon Kim" userId="2c8f37f3-d9df-420f-9515-bba2f6294033" providerId="ADAL" clId="{1DB3E50F-8DCC-440C-B43E-F4EDB8B1D5B1}" dt="2024-01-31T11:37:06.869" v="31"/>
          <ac:spMkLst>
            <pc:docMk/>
            <pc:sldMk cId="1457567236" sldId="282"/>
            <ac:spMk id="1041" creationId="{D67C7BAE-5706-38E8-331C-3625A1B9D350}"/>
          </ac:spMkLst>
        </pc:spChg>
        <pc:spChg chg="mod">
          <ac:chgData name="Nayeon Kim" userId="2c8f37f3-d9df-420f-9515-bba2f6294033" providerId="ADAL" clId="{1DB3E50F-8DCC-440C-B43E-F4EDB8B1D5B1}" dt="2024-01-31T11:37:06.869" v="31"/>
          <ac:spMkLst>
            <pc:docMk/>
            <pc:sldMk cId="1457567236" sldId="282"/>
            <ac:spMk id="1042" creationId="{84B0098A-87FB-6A54-5F40-1FEB4FFAE264}"/>
          </ac:spMkLst>
        </pc:spChg>
        <pc:spChg chg="mod">
          <ac:chgData name="Nayeon Kim" userId="2c8f37f3-d9df-420f-9515-bba2f6294033" providerId="ADAL" clId="{1DB3E50F-8DCC-440C-B43E-F4EDB8B1D5B1}" dt="2024-01-31T11:37:06.869" v="31"/>
          <ac:spMkLst>
            <pc:docMk/>
            <pc:sldMk cId="1457567236" sldId="282"/>
            <ac:spMk id="1043" creationId="{CFAF476B-E3F2-A4E4-A186-CBEC7F7892F0}"/>
          </ac:spMkLst>
        </pc:spChg>
        <pc:spChg chg="mod">
          <ac:chgData name="Nayeon Kim" userId="2c8f37f3-d9df-420f-9515-bba2f6294033" providerId="ADAL" clId="{1DB3E50F-8DCC-440C-B43E-F4EDB8B1D5B1}" dt="2024-01-31T11:37:06.869" v="31"/>
          <ac:spMkLst>
            <pc:docMk/>
            <pc:sldMk cId="1457567236" sldId="282"/>
            <ac:spMk id="1044" creationId="{81CF3AD1-DDAC-F91D-185B-04739B3A4B90}"/>
          </ac:spMkLst>
        </pc:spChg>
        <pc:spChg chg="del mod topLvl">
          <ac:chgData name="Nayeon Kim" userId="2c8f37f3-d9df-420f-9515-bba2f6294033" providerId="ADAL" clId="{1DB3E50F-8DCC-440C-B43E-F4EDB8B1D5B1}" dt="2024-01-31T12:34:42.043" v="781" actId="21"/>
          <ac:spMkLst>
            <pc:docMk/>
            <pc:sldMk cId="1457567236" sldId="282"/>
            <ac:spMk id="1049" creationId="{BBE571B6-7F82-50D8-0ADA-94E037CB5D85}"/>
          </ac:spMkLst>
        </pc:spChg>
        <pc:spChg chg="mod ord topLvl">
          <ac:chgData name="Nayeon Kim" userId="2c8f37f3-d9df-420f-9515-bba2f6294033" providerId="ADAL" clId="{1DB3E50F-8DCC-440C-B43E-F4EDB8B1D5B1}" dt="2024-01-31T12:36:26.079" v="814" actId="1076"/>
          <ac:spMkLst>
            <pc:docMk/>
            <pc:sldMk cId="1457567236" sldId="282"/>
            <ac:spMk id="1050" creationId="{7B8A7E31-0661-66BF-4A84-4FA1C9F0BFE3}"/>
          </ac:spMkLst>
        </pc:spChg>
        <pc:spChg chg="mod ord topLvl">
          <ac:chgData name="Nayeon Kim" userId="2c8f37f3-d9df-420f-9515-bba2f6294033" providerId="ADAL" clId="{1DB3E50F-8DCC-440C-B43E-F4EDB8B1D5B1}" dt="2024-01-31T12:36:32.918" v="817" actId="1076"/>
          <ac:spMkLst>
            <pc:docMk/>
            <pc:sldMk cId="1457567236" sldId="282"/>
            <ac:spMk id="1051" creationId="{F7B31165-ECCE-173E-68B3-1822F4E22BDE}"/>
          </ac:spMkLst>
        </pc:spChg>
        <pc:spChg chg="mod topLvl">
          <ac:chgData name="Nayeon Kim" userId="2c8f37f3-d9df-420f-9515-bba2f6294033" providerId="ADAL" clId="{1DB3E50F-8DCC-440C-B43E-F4EDB8B1D5B1}" dt="2024-01-31T12:36:35.894" v="818" actId="1076"/>
          <ac:spMkLst>
            <pc:docMk/>
            <pc:sldMk cId="1457567236" sldId="282"/>
            <ac:spMk id="1057" creationId="{D6E830B0-3236-E146-6AA8-C1DC2FDE83FC}"/>
          </ac:spMkLst>
        </pc:spChg>
        <pc:spChg chg="mod topLvl">
          <ac:chgData name="Nayeon Kim" userId="2c8f37f3-d9df-420f-9515-bba2f6294033" providerId="ADAL" clId="{1DB3E50F-8DCC-440C-B43E-F4EDB8B1D5B1}" dt="2024-01-31T12:22:28.081" v="581" actId="1076"/>
          <ac:spMkLst>
            <pc:docMk/>
            <pc:sldMk cId="1457567236" sldId="282"/>
            <ac:spMk id="1058" creationId="{6EB5196B-CC63-F9F0-F348-22B92B29CECF}"/>
          </ac:spMkLst>
        </pc:spChg>
        <pc:spChg chg="mod topLvl">
          <ac:chgData name="Nayeon Kim" userId="2c8f37f3-d9df-420f-9515-bba2f6294033" providerId="ADAL" clId="{1DB3E50F-8DCC-440C-B43E-F4EDB8B1D5B1}" dt="2024-01-31T12:22:28.081" v="581" actId="1076"/>
          <ac:spMkLst>
            <pc:docMk/>
            <pc:sldMk cId="1457567236" sldId="282"/>
            <ac:spMk id="1059" creationId="{AD569997-EF3C-9210-1A76-714751CA24BC}"/>
          </ac:spMkLst>
        </pc:spChg>
        <pc:spChg chg="mod topLvl">
          <ac:chgData name="Nayeon Kim" userId="2c8f37f3-d9df-420f-9515-bba2f6294033" providerId="ADAL" clId="{1DB3E50F-8DCC-440C-B43E-F4EDB8B1D5B1}" dt="2024-01-31T12:22:28.081" v="581" actId="1076"/>
          <ac:spMkLst>
            <pc:docMk/>
            <pc:sldMk cId="1457567236" sldId="282"/>
            <ac:spMk id="1060" creationId="{A4AE5364-33D8-74C5-4A13-62437B8F0E15}"/>
          </ac:spMkLst>
        </pc:spChg>
        <pc:spChg chg="mod topLvl">
          <ac:chgData name="Nayeon Kim" userId="2c8f37f3-d9df-420f-9515-bba2f6294033" providerId="ADAL" clId="{1DB3E50F-8DCC-440C-B43E-F4EDB8B1D5B1}" dt="2024-01-31T12:22:28.081" v="581" actId="1076"/>
          <ac:spMkLst>
            <pc:docMk/>
            <pc:sldMk cId="1457567236" sldId="282"/>
            <ac:spMk id="1061" creationId="{F3C36BAC-A921-F6AB-7762-DC8EDB670668}"/>
          </ac:spMkLst>
        </pc:spChg>
        <pc:spChg chg="mod topLvl">
          <ac:chgData name="Nayeon Kim" userId="2c8f37f3-d9df-420f-9515-bba2f6294033" providerId="ADAL" clId="{1DB3E50F-8DCC-440C-B43E-F4EDB8B1D5B1}" dt="2024-01-31T12:22:28.081" v="581" actId="1076"/>
          <ac:spMkLst>
            <pc:docMk/>
            <pc:sldMk cId="1457567236" sldId="282"/>
            <ac:spMk id="1062" creationId="{C77B4AC9-80E9-0EE1-720E-2DD5944B7E34}"/>
          </ac:spMkLst>
        </pc:spChg>
        <pc:spChg chg="mod topLvl">
          <ac:chgData name="Nayeon Kim" userId="2c8f37f3-d9df-420f-9515-bba2f6294033" providerId="ADAL" clId="{1DB3E50F-8DCC-440C-B43E-F4EDB8B1D5B1}" dt="2024-01-31T12:22:28.081" v="581" actId="1076"/>
          <ac:spMkLst>
            <pc:docMk/>
            <pc:sldMk cId="1457567236" sldId="282"/>
            <ac:spMk id="1063" creationId="{CF4CDF5C-B6C6-D7C4-1B41-64DDBEBCFA87}"/>
          </ac:spMkLst>
        </pc:spChg>
        <pc:spChg chg="mod topLvl">
          <ac:chgData name="Nayeon Kim" userId="2c8f37f3-d9df-420f-9515-bba2f6294033" providerId="ADAL" clId="{1DB3E50F-8DCC-440C-B43E-F4EDB8B1D5B1}" dt="2024-01-31T12:22:28.081" v="581" actId="1076"/>
          <ac:spMkLst>
            <pc:docMk/>
            <pc:sldMk cId="1457567236" sldId="282"/>
            <ac:spMk id="1064" creationId="{029596F2-DD64-097C-8933-4C04CEB64359}"/>
          </ac:spMkLst>
        </pc:spChg>
        <pc:spChg chg="mod topLvl">
          <ac:chgData name="Nayeon Kim" userId="2c8f37f3-d9df-420f-9515-bba2f6294033" providerId="ADAL" clId="{1DB3E50F-8DCC-440C-B43E-F4EDB8B1D5B1}" dt="2024-01-31T12:22:28.081" v="581" actId="1076"/>
          <ac:spMkLst>
            <pc:docMk/>
            <pc:sldMk cId="1457567236" sldId="282"/>
            <ac:spMk id="1065" creationId="{094C85D2-E8DE-DCC7-AFEC-0346953F716C}"/>
          </ac:spMkLst>
        </pc:spChg>
        <pc:spChg chg="mod topLvl">
          <ac:chgData name="Nayeon Kim" userId="2c8f37f3-d9df-420f-9515-bba2f6294033" providerId="ADAL" clId="{1DB3E50F-8DCC-440C-B43E-F4EDB8B1D5B1}" dt="2024-01-31T12:22:28.081" v="581" actId="1076"/>
          <ac:spMkLst>
            <pc:docMk/>
            <pc:sldMk cId="1457567236" sldId="282"/>
            <ac:spMk id="1066" creationId="{3E6FB60A-9B3E-9969-AAB6-D6739E9A2072}"/>
          </ac:spMkLst>
        </pc:spChg>
        <pc:spChg chg="del mod topLvl">
          <ac:chgData name="Nayeon Kim" userId="2c8f37f3-d9df-420f-9515-bba2f6294033" providerId="ADAL" clId="{1DB3E50F-8DCC-440C-B43E-F4EDB8B1D5B1}" dt="2024-01-31T12:35:13.590" v="791" actId="21"/>
          <ac:spMkLst>
            <pc:docMk/>
            <pc:sldMk cId="1457567236" sldId="282"/>
            <ac:spMk id="1067" creationId="{B0B6F2F7-51F4-6B83-AC4F-FCDC787E6939}"/>
          </ac:spMkLst>
        </pc:spChg>
        <pc:spChg chg="del mod topLvl">
          <ac:chgData name="Nayeon Kim" userId="2c8f37f3-d9df-420f-9515-bba2f6294033" providerId="ADAL" clId="{1DB3E50F-8DCC-440C-B43E-F4EDB8B1D5B1}" dt="2024-01-31T12:34:54.166" v="785" actId="21"/>
          <ac:spMkLst>
            <pc:docMk/>
            <pc:sldMk cId="1457567236" sldId="282"/>
            <ac:spMk id="1068" creationId="{7D2278FE-9133-6CD6-E0DF-C8A7E1706259}"/>
          </ac:spMkLst>
        </pc:spChg>
        <pc:spChg chg="mod topLvl">
          <ac:chgData name="Nayeon Kim" userId="2c8f37f3-d9df-420f-9515-bba2f6294033" providerId="ADAL" clId="{1DB3E50F-8DCC-440C-B43E-F4EDB8B1D5B1}" dt="2024-01-31T12:37:17.323" v="857" actId="207"/>
          <ac:spMkLst>
            <pc:docMk/>
            <pc:sldMk cId="1457567236" sldId="282"/>
            <ac:spMk id="1069" creationId="{2A1963D0-CC73-5A6E-10EF-D86075A1B5EF}"/>
          </ac:spMkLst>
        </pc:spChg>
        <pc:spChg chg="mod topLvl">
          <ac:chgData name="Nayeon Kim" userId="2c8f37f3-d9df-420f-9515-bba2f6294033" providerId="ADAL" clId="{1DB3E50F-8DCC-440C-B43E-F4EDB8B1D5B1}" dt="2024-01-31T12:37:15.760" v="856" actId="1076"/>
          <ac:spMkLst>
            <pc:docMk/>
            <pc:sldMk cId="1457567236" sldId="282"/>
            <ac:spMk id="1070" creationId="{73539DC4-A1DD-8E84-187E-E84C8120C624}"/>
          </ac:spMkLst>
        </pc:spChg>
        <pc:spChg chg="mod topLvl">
          <ac:chgData name="Nayeon Kim" userId="2c8f37f3-d9df-420f-9515-bba2f6294033" providerId="ADAL" clId="{1DB3E50F-8DCC-440C-B43E-F4EDB8B1D5B1}" dt="2024-01-31T12:43:44.956" v="1092" actId="1076"/>
          <ac:spMkLst>
            <pc:docMk/>
            <pc:sldMk cId="1457567236" sldId="282"/>
            <ac:spMk id="1071" creationId="{FB3F1DA5-4A28-6170-2C82-7186953E6112}"/>
          </ac:spMkLst>
        </pc:spChg>
        <pc:spChg chg="mod topLvl">
          <ac:chgData name="Nayeon Kim" userId="2c8f37f3-d9df-420f-9515-bba2f6294033" providerId="ADAL" clId="{1DB3E50F-8DCC-440C-B43E-F4EDB8B1D5B1}" dt="2024-01-31T12:37:13.318" v="854" actId="1076"/>
          <ac:spMkLst>
            <pc:docMk/>
            <pc:sldMk cId="1457567236" sldId="282"/>
            <ac:spMk id="1072" creationId="{734564FF-69AC-6EC7-62AC-94DB259BFD2F}"/>
          </ac:spMkLst>
        </pc:spChg>
        <pc:spChg chg="mod topLvl">
          <ac:chgData name="Nayeon Kim" userId="2c8f37f3-d9df-420f-9515-bba2f6294033" providerId="ADAL" clId="{1DB3E50F-8DCC-440C-B43E-F4EDB8B1D5B1}" dt="2024-01-31T12:44:36.819" v="1143" actId="20577"/>
          <ac:spMkLst>
            <pc:docMk/>
            <pc:sldMk cId="1457567236" sldId="282"/>
            <ac:spMk id="1073" creationId="{2C23E72B-40FA-F691-E8C6-E66603C7D6A6}"/>
          </ac:spMkLst>
        </pc:spChg>
        <pc:spChg chg="mod topLvl">
          <ac:chgData name="Nayeon Kim" userId="2c8f37f3-d9df-420f-9515-bba2f6294033" providerId="ADAL" clId="{1DB3E50F-8DCC-440C-B43E-F4EDB8B1D5B1}" dt="2024-01-31T12:43:46.756" v="1093" actId="1076"/>
          <ac:spMkLst>
            <pc:docMk/>
            <pc:sldMk cId="1457567236" sldId="282"/>
            <ac:spMk id="1074" creationId="{E35C286B-FF7D-A4FF-AC38-AC86EB0A521E}"/>
          </ac:spMkLst>
        </pc:spChg>
        <pc:spChg chg="mod topLvl">
          <ac:chgData name="Nayeon Kim" userId="2c8f37f3-d9df-420f-9515-bba2f6294033" providerId="ADAL" clId="{1DB3E50F-8DCC-440C-B43E-F4EDB8B1D5B1}" dt="2024-01-31T12:21:55.862" v="574" actId="165"/>
          <ac:spMkLst>
            <pc:docMk/>
            <pc:sldMk cId="1457567236" sldId="282"/>
            <ac:spMk id="1075" creationId="{C13DD788-9E4E-5AB1-0EF5-EED4C59F540C}"/>
          </ac:spMkLst>
        </pc:spChg>
        <pc:spChg chg="mod topLvl">
          <ac:chgData name="Nayeon Kim" userId="2c8f37f3-d9df-420f-9515-bba2f6294033" providerId="ADAL" clId="{1DB3E50F-8DCC-440C-B43E-F4EDB8B1D5B1}" dt="2024-01-31T12:21:55.862" v="574" actId="165"/>
          <ac:spMkLst>
            <pc:docMk/>
            <pc:sldMk cId="1457567236" sldId="282"/>
            <ac:spMk id="1076" creationId="{212F49F4-79B7-D0AC-BDB7-702FE226CFC9}"/>
          </ac:spMkLst>
        </pc:spChg>
        <pc:spChg chg="mod topLvl">
          <ac:chgData name="Nayeon Kim" userId="2c8f37f3-d9df-420f-9515-bba2f6294033" providerId="ADAL" clId="{1DB3E50F-8DCC-440C-B43E-F4EDB8B1D5B1}" dt="2024-01-31T12:21:55.862" v="574" actId="165"/>
          <ac:spMkLst>
            <pc:docMk/>
            <pc:sldMk cId="1457567236" sldId="282"/>
            <ac:spMk id="1077" creationId="{5D4A03CC-DBF2-975D-7DE6-7E613B23ACC0}"/>
          </ac:spMkLst>
        </pc:spChg>
        <pc:spChg chg="mod topLvl">
          <ac:chgData name="Nayeon Kim" userId="2c8f37f3-d9df-420f-9515-bba2f6294033" providerId="ADAL" clId="{1DB3E50F-8DCC-440C-B43E-F4EDB8B1D5B1}" dt="2024-01-31T12:21:55.862" v="574" actId="165"/>
          <ac:spMkLst>
            <pc:docMk/>
            <pc:sldMk cId="1457567236" sldId="282"/>
            <ac:spMk id="1078" creationId="{6818CD68-1D46-18A5-36B8-477851CA399B}"/>
          </ac:spMkLst>
        </pc:spChg>
        <pc:spChg chg="mod topLvl">
          <ac:chgData name="Nayeon Kim" userId="2c8f37f3-d9df-420f-9515-bba2f6294033" providerId="ADAL" clId="{1DB3E50F-8DCC-440C-B43E-F4EDB8B1D5B1}" dt="2024-01-31T12:21:55.862" v="574" actId="165"/>
          <ac:spMkLst>
            <pc:docMk/>
            <pc:sldMk cId="1457567236" sldId="282"/>
            <ac:spMk id="1079" creationId="{540DEE53-C67D-8908-E716-9E26147991F6}"/>
          </ac:spMkLst>
        </pc:spChg>
        <pc:spChg chg="mod topLvl">
          <ac:chgData name="Nayeon Kim" userId="2c8f37f3-d9df-420f-9515-bba2f6294033" providerId="ADAL" clId="{1DB3E50F-8DCC-440C-B43E-F4EDB8B1D5B1}" dt="2024-01-31T12:21:55.862" v="574" actId="165"/>
          <ac:spMkLst>
            <pc:docMk/>
            <pc:sldMk cId="1457567236" sldId="282"/>
            <ac:spMk id="1080" creationId="{B6CBB630-45B6-D66F-8070-652AB5239651}"/>
          </ac:spMkLst>
        </pc:spChg>
        <pc:spChg chg="mod topLvl">
          <ac:chgData name="Nayeon Kim" userId="2c8f37f3-d9df-420f-9515-bba2f6294033" providerId="ADAL" clId="{1DB3E50F-8DCC-440C-B43E-F4EDB8B1D5B1}" dt="2024-01-31T12:21:55.862" v="574" actId="165"/>
          <ac:spMkLst>
            <pc:docMk/>
            <pc:sldMk cId="1457567236" sldId="282"/>
            <ac:spMk id="1081" creationId="{86EB4DEE-CF43-427B-23C5-41A919D3EBDA}"/>
          </ac:spMkLst>
        </pc:spChg>
        <pc:spChg chg="mod topLvl">
          <ac:chgData name="Nayeon Kim" userId="2c8f37f3-d9df-420f-9515-bba2f6294033" providerId="ADAL" clId="{1DB3E50F-8DCC-440C-B43E-F4EDB8B1D5B1}" dt="2024-01-31T12:21:55.862" v="574" actId="165"/>
          <ac:spMkLst>
            <pc:docMk/>
            <pc:sldMk cId="1457567236" sldId="282"/>
            <ac:spMk id="1082" creationId="{0EB777A2-5EE9-790B-5B76-0F43AEAE949C}"/>
          </ac:spMkLst>
        </pc:spChg>
        <pc:spChg chg="mod topLvl">
          <ac:chgData name="Nayeon Kim" userId="2c8f37f3-d9df-420f-9515-bba2f6294033" providerId="ADAL" clId="{1DB3E50F-8DCC-440C-B43E-F4EDB8B1D5B1}" dt="2024-01-31T12:21:55.862" v="574" actId="165"/>
          <ac:spMkLst>
            <pc:docMk/>
            <pc:sldMk cId="1457567236" sldId="282"/>
            <ac:spMk id="1083" creationId="{17916768-16D9-7224-1853-5987463E41DA}"/>
          </ac:spMkLst>
        </pc:spChg>
        <pc:spChg chg="mod topLvl">
          <ac:chgData name="Nayeon Kim" userId="2c8f37f3-d9df-420f-9515-bba2f6294033" providerId="ADAL" clId="{1DB3E50F-8DCC-440C-B43E-F4EDB8B1D5B1}" dt="2024-01-31T12:22:20.049" v="580" actId="1076"/>
          <ac:spMkLst>
            <pc:docMk/>
            <pc:sldMk cId="1457567236" sldId="282"/>
            <ac:spMk id="1084" creationId="{C3D1D888-828E-AC1F-B79B-58F90ADE9CAE}"/>
          </ac:spMkLst>
        </pc:spChg>
        <pc:spChg chg="mod topLvl">
          <ac:chgData name="Nayeon Kim" userId="2c8f37f3-d9df-420f-9515-bba2f6294033" providerId="ADAL" clId="{1DB3E50F-8DCC-440C-B43E-F4EDB8B1D5B1}" dt="2024-01-31T12:22:20.049" v="580" actId="1076"/>
          <ac:spMkLst>
            <pc:docMk/>
            <pc:sldMk cId="1457567236" sldId="282"/>
            <ac:spMk id="1085" creationId="{59674EDC-ABEF-95AC-EAE3-D032C5265958}"/>
          </ac:spMkLst>
        </pc:spChg>
        <pc:spChg chg="mod topLvl">
          <ac:chgData name="Nayeon Kim" userId="2c8f37f3-d9df-420f-9515-bba2f6294033" providerId="ADAL" clId="{1DB3E50F-8DCC-440C-B43E-F4EDB8B1D5B1}" dt="2024-01-31T12:22:20.049" v="580" actId="1076"/>
          <ac:spMkLst>
            <pc:docMk/>
            <pc:sldMk cId="1457567236" sldId="282"/>
            <ac:spMk id="1086" creationId="{A413B523-7C59-7446-DE93-BB504D40B85A}"/>
          </ac:spMkLst>
        </pc:spChg>
        <pc:spChg chg="mod topLvl">
          <ac:chgData name="Nayeon Kim" userId="2c8f37f3-d9df-420f-9515-bba2f6294033" providerId="ADAL" clId="{1DB3E50F-8DCC-440C-B43E-F4EDB8B1D5B1}" dt="2024-01-31T12:22:20.049" v="580" actId="1076"/>
          <ac:spMkLst>
            <pc:docMk/>
            <pc:sldMk cId="1457567236" sldId="282"/>
            <ac:spMk id="1087" creationId="{22BF70F9-0D0B-6111-C7AF-3D478547AFA3}"/>
          </ac:spMkLst>
        </pc:spChg>
        <pc:spChg chg="mod topLvl">
          <ac:chgData name="Nayeon Kim" userId="2c8f37f3-d9df-420f-9515-bba2f6294033" providerId="ADAL" clId="{1DB3E50F-8DCC-440C-B43E-F4EDB8B1D5B1}" dt="2024-01-31T12:22:20.049" v="580" actId="1076"/>
          <ac:spMkLst>
            <pc:docMk/>
            <pc:sldMk cId="1457567236" sldId="282"/>
            <ac:spMk id="1088" creationId="{55DF4852-EA29-8E94-215E-3B084605C0F2}"/>
          </ac:spMkLst>
        </pc:spChg>
        <pc:spChg chg="mod topLvl">
          <ac:chgData name="Nayeon Kim" userId="2c8f37f3-d9df-420f-9515-bba2f6294033" providerId="ADAL" clId="{1DB3E50F-8DCC-440C-B43E-F4EDB8B1D5B1}" dt="2024-01-31T12:22:20.049" v="580" actId="1076"/>
          <ac:spMkLst>
            <pc:docMk/>
            <pc:sldMk cId="1457567236" sldId="282"/>
            <ac:spMk id="1089" creationId="{C04EEBEE-AE54-7F58-392D-265E0FF488D8}"/>
          </ac:spMkLst>
        </pc:spChg>
        <pc:spChg chg="mod topLvl">
          <ac:chgData name="Nayeon Kim" userId="2c8f37f3-d9df-420f-9515-bba2f6294033" providerId="ADAL" clId="{1DB3E50F-8DCC-440C-B43E-F4EDB8B1D5B1}" dt="2024-01-31T12:22:20.049" v="580" actId="1076"/>
          <ac:spMkLst>
            <pc:docMk/>
            <pc:sldMk cId="1457567236" sldId="282"/>
            <ac:spMk id="1090" creationId="{F06F5CC2-8FF5-4AFD-FB62-79FADB845A22}"/>
          </ac:spMkLst>
        </pc:spChg>
        <pc:spChg chg="mod topLvl">
          <ac:chgData name="Nayeon Kim" userId="2c8f37f3-d9df-420f-9515-bba2f6294033" providerId="ADAL" clId="{1DB3E50F-8DCC-440C-B43E-F4EDB8B1D5B1}" dt="2024-01-31T12:22:20.049" v="580" actId="1076"/>
          <ac:spMkLst>
            <pc:docMk/>
            <pc:sldMk cId="1457567236" sldId="282"/>
            <ac:spMk id="1091" creationId="{C0F1C20D-2DCB-DD8B-A6F5-8C1060B505B7}"/>
          </ac:spMkLst>
        </pc:spChg>
        <pc:spChg chg="mod topLvl">
          <ac:chgData name="Nayeon Kim" userId="2c8f37f3-d9df-420f-9515-bba2f6294033" providerId="ADAL" clId="{1DB3E50F-8DCC-440C-B43E-F4EDB8B1D5B1}" dt="2024-01-31T12:22:20.049" v="580" actId="1076"/>
          <ac:spMkLst>
            <pc:docMk/>
            <pc:sldMk cId="1457567236" sldId="282"/>
            <ac:spMk id="1092" creationId="{94812D0A-8994-C4B5-987C-3F58928F108C}"/>
          </ac:spMkLst>
        </pc:spChg>
        <pc:spChg chg="mod topLvl">
          <ac:chgData name="Nayeon Kim" userId="2c8f37f3-d9df-420f-9515-bba2f6294033" providerId="ADAL" clId="{1DB3E50F-8DCC-440C-B43E-F4EDB8B1D5B1}" dt="2024-01-31T12:22:11.418" v="579" actId="1076"/>
          <ac:spMkLst>
            <pc:docMk/>
            <pc:sldMk cId="1457567236" sldId="282"/>
            <ac:spMk id="1093" creationId="{DC8012F5-1C24-7DBB-C079-815F76D272C6}"/>
          </ac:spMkLst>
        </pc:spChg>
        <pc:spChg chg="mod topLvl">
          <ac:chgData name="Nayeon Kim" userId="2c8f37f3-d9df-420f-9515-bba2f6294033" providerId="ADAL" clId="{1DB3E50F-8DCC-440C-B43E-F4EDB8B1D5B1}" dt="2024-01-31T12:22:11.418" v="579" actId="1076"/>
          <ac:spMkLst>
            <pc:docMk/>
            <pc:sldMk cId="1457567236" sldId="282"/>
            <ac:spMk id="1094" creationId="{DF159B39-E1F1-66E5-07E6-5B003523C87C}"/>
          </ac:spMkLst>
        </pc:spChg>
        <pc:spChg chg="mod topLvl">
          <ac:chgData name="Nayeon Kim" userId="2c8f37f3-d9df-420f-9515-bba2f6294033" providerId="ADAL" clId="{1DB3E50F-8DCC-440C-B43E-F4EDB8B1D5B1}" dt="2024-01-31T12:22:11.418" v="579" actId="1076"/>
          <ac:spMkLst>
            <pc:docMk/>
            <pc:sldMk cId="1457567236" sldId="282"/>
            <ac:spMk id="1095" creationId="{2CCF54AC-8E77-2D32-BA22-AC6DFCE803A5}"/>
          </ac:spMkLst>
        </pc:spChg>
        <pc:spChg chg="mod topLvl">
          <ac:chgData name="Nayeon Kim" userId="2c8f37f3-d9df-420f-9515-bba2f6294033" providerId="ADAL" clId="{1DB3E50F-8DCC-440C-B43E-F4EDB8B1D5B1}" dt="2024-01-31T12:22:11.418" v="579" actId="1076"/>
          <ac:spMkLst>
            <pc:docMk/>
            <pc:sldMk cId="1457567236" sldId="282"/>
            <ac:spMk id="1096" creationId="{A59B0900-A55E-0515-2911-103598978E5A}"/>
          </ac:spMkLst>
        </pc:spChg>
        <pc:spChg chg="mod topLvl">
          <ac:chgData name="Nayeon Kim" userId="2c8f37f3-d9df-420f-9515-bba2f6294033" providerId="ADAL" clId="{1DB3E50F-8DCC-440C-B43E-F4EDB8B1D5B1}" dt="2024-01-31T12:36:57.596" v="848" actId="688"/>
          <ac:spMkLst>
            <pc:docMk/>
            <pc:sldMk cId="1457567236" sldId="282"/>
            <ac:spMk id="1097" creationId="{52D1C1BA-707A-5C09-3F1C-0D0D62CD6DD1}"/>
          </ac:spMkLst>
        </pc:spChg>
        <pc:spChg chg="mod topLvl">
          <ac:chgData name="Nayeon Kim" userId="2c8f37f3-d9df-420f-9515-bba2f6294033" providerId="ADAL" clId="{1DB3E50F-8DCC-440C-B43E-F4EDB8B1D5B1}" dt="2024-01-31T12:22:11.418" v="579" actId="1076"/>
          <ac:spMkLst>
            <pc:docMk/>
            <pc:sldMk cId="1457567236" sldId="282"/>
            <ac:spMk id="1098" creationId="{04D0B656-6664-BD8D-1F07-3C9A373207DA}"/>
          </ac:spMkLst>
        </pc:spChg>
        <pc:spChg chg="mod topLvl">
          <ac:chgData name="Nayeon Kim" userId="2c8f37f3-d9df-420f-9515-bba2f6294033" providerId="ADAL" clId="{1DB3E50F-8DCC-440C-B43E-F4EDB8B1D5B1}" dt="2024-01-31T12:22:11.418" v="579" actId="1076"/>
          <ac:spMkLst>
            <pc:docMk/>
            <pc:sldMk cId="1457567236" sldId="282"/>
            <ac:spMk id="1099" creationId="{246F2F9D-B72D-1B4A-39F5-AC66C63A9B22}"/>
          </ac:spMkLst>
        </pc:spChg>
        <pc:spChg chg="mod topLvl">
          <ac:chgData name="Nayeon Kim" userId="2c8f37f3-d9df-420f-9515-bba2f6294033" providerId="ADAL" clId="{1DB3E50F-8DCC-440C-B43E-F4EDB8B1D5B1}" dt="2024-01-31T12:22:11.418" v="579" actId="1076"/>
          <ac:spMkLst>
            <pc:docMk/>
            <pc:sldMk cId="1457567236" sldId="282"/>
            <ac:spMk id="1100" creationId="{207E142E-58DE-2F2F-77FE-56484DFDFC73}"/>
          </ac:spMkLst>
        </pc:spChg>
        <pc:spChg chg="mod topLvl">
          <ac:chgData name="Nayeon Kim" userId="2c8f37f3-d9df-420f-9515-bba2f6294033" providerId="ADAL" clId="{1DB3E50F-8DCC-440C-B43E-F4EDB8B1D5B1}" dt="2024-01-31T12:22:11.418" v="579" actId="1076"/>
          <ac:spMkLst>
            <pc:docMk/>
            <pc:sldMk cId="1457567236" sldId="282"/>
            <ac:spMk id="1101" creationId="{E1A5B054-93C6-A160-9208-EBB2D5CF483C}"/>
          </ac:spMkLst>
        </pc:spChg>
        <pc:spChg chg="add del mod">
          <ac:chgData name="Nayeon Kim" userId="2c8f37f3-d9df-420f-9515-bba2f6294033" providerId="ADAL" clId="{1DB3E50F-8DCC-440C-B43E-F4EDB8B1D5B1}" dt="2024-01-31T11:48:20.742" v="44"/>
          <ac:spMkLst>
            <pc:docMk/>
            <pc:sldMk cId="1457567236" sldId="282"/>
            <ac:spMk id="1102" creationId="{9F6D3FDC-849A-BF94-513F-F74B6F17AA3E}"/>
          </ac:spMkLst>
        </pc:spChg>
        <pc:spChg chg="add mod">
          <ac:chgData name="Nayeon Kim" userId="2c8f37f3-d9df-420f-9515-bba2f6294033" providerId="ADAL" clId="{1DB3E50F-8DCC-440C-B43E-F4EDB8B1D5B1}" dt="2024-01-31T12:14:37.060" v="299" actId="20577"/>
          <ac:spMkLst>
            <pc:docMk/>
            <pc:sldMk cId="1457567236" sldId="282"/>
            <ac:spMk id="1105" creationId="{6F500F57-9074-2CD7-9CB3-1E2ECABC0E9C}"/>
          </ac:spMkLst>
        </pc:spChg>
        <pc:spChg chg="add del">
          <ac:chgData name="Nayeon Kim" userId="2c8f37f3-d9df-420f-9515-bba2f6294033" providerId="ADAL" clId="{1DB3E50F-8DCC-440C-B43E-F4EDB8B1D5B1}" dt="2024-01-31T11:48:58.573" v="53" actId="11529"/>
          <ac:spMkLst>
            <pc:docMk/>
            <pc:sldMk cId="1457567236" sldId="282"/>
            <ac:spMk id="1106" creationId="{D3B59537-17B9-FBEA-8D03-BCDD998A7DF8}"/>
          </ac:spMkLst>
        </pc:spChg>
        <pc:spChg chg="add del">
          <ac:chgData name="Nayeon Kim" userId="2c8f37f3-d9df-420f-9515-bba2f6294033" providerId="ADAL" clId="{1DB3E50F-8DCC-440C-B43E-F4EDB8B1D5B1}" dt="2024-01-31T11:59:44.133" v="187" actId="22"/>
          <ac:spMkLst>
            <pc:docMk/>
            <pc:sldMk cId="1457567236" sldId="282"/>
            <ac:spMk id="1109" creationId="{7E8A4F88-8D14-BDC4-4B08-DD5375A7A8F1}"/>
          </ac:spMkLst>
        </pc:spChg>
        <pc:spChg chg="add mod">
          <ac:chgData name="Nayeon Kim" userId="2c8f37f3-d9df-420f-9515-bba2f6294033" providerId="ADAL" clId="{1DB3E50F-8DCC-440C-B43E-F4EDB8B1D5B1}" dt="2024-01-31T12:44:16.599" v="1103" actId="1076"/>
          <ac:spMkLst>
            <pc:docMk/>
            <pc:sldMk cId="1457567236" sldId="282"/>
            <ac:spMk id="1110" creationId="{58429BC6-8CBA-26A3-3851-4A4D179D65FD}"/>
          </ac:spMkLst>
        </pc:spChg>
        <pc:spChg chg="add mod">
          <ac:chgData name="Nayeon Kim" userId="2c8f37f3-d9df-420f-9515-bba2f6294033" providerId="ADAL" clId="{1DB3E50F-8DCC-440C-B43E-F4EDB8B1D5B1}" dt="2024-01-31T12:35:28.162" v="797" actId="571"/>
          <ac:spMkLst>
            <pc:docMk/>
            <pc:sldMk cId="1457567236" sldId="282"/>
            <ac:spMk id="1111" creationId="{22085487-B7B7-7931-26CD-95D50183DC0A}"/>
          </ac:spMkLst>
        </pc:spChg>
        <pc:spChg chg="add mod">
          <ac:chgData name="Nayeon Kim" userId="2c8f37f3-d9df-420f-9515-bba2f6294033" providerId="ADAL" clId="{1DB3E50F-8DCC-440C-B43E-F4EDB8B1D5B1}" dt="2024-01-31T12:35:28.162" v="797" actId="571"/>
          <ac:spMkLst>
            <pc:docMk/>
            <pc:sldMk cId="1457567236" sldId="282"/>
            <ac:spMk id="1112" creationId="{F3D9451D-6C24-73FE-5285-88A6C9D9C42D}"/>
          </ac:spMkLst>
        </pc:spChg>
        <pc:spChg chg="add mod">
          <ac:chgData name="Nayeon Kim" userId="2c8f37f3-d9df-420f-9515-bba2f6294033" providerId="ADAL" clId="{1DB3E50F-8DCC-440C-B43E-F4EDB8B1D5B1}" dt="2024-01-31T12:43:54.308" v="1096" actId="1076"/>
          <ac:spMkLst>
            <pc:docMk/>
            <pc:sldMk cId="1457567236" sldId="282"/>
            <ac:spMk id="1113" creationId="{355F7578-5F8E-A26F-42CD-F4C8A6FF2737}"/>
          </ac:spMkLst>
        </pc:spChg>
        <pc:spChg chg="add mod">
          <ac:chgData name="Nayeon Kim" userId="2c8f37f3-d9df-420f-9515-bba2f6294033" providerId="ADAL" clId="{1DB3E50F-8DCC-440C-B43E-F4EDB8B1D5B1}" dt="2024-01-31T12:43:51.220" v="1095" actId="1076"/>
          <ac:spMkLst>
            <pc:docMk/>
            <pc:sldMk cId="1457567236" sldId="282"/>
            <ac:spMk id="1114" creationId="{6D45E0F6-E518-DE49-97E3-673FC3778272}"/>
          </ac:spMkLst>
        </pc:spChg>
        <pc:spChg chg="add mod">
          <ac:chgData name="Nayeon Kim" userId="2c8f37f3-d9df-420f-9515-bba2f6294033" providerId="ADAL" clId="{1DB3E50F-8DCC-440C-B43E-F4EDB8B1D5B1}" dt="2024-01-31T12:37:03.678" v="850" actId="1076"/>
          <ac:spMkLst>
            <pc:docMk/>
            <pc:sldMk cId="1457567236" sldId="282"/>
            <ac:spMk id="1115" creationId="{A7EAEA05-C4E2-B0BF-976C-A06C94DBFF5B}"/>
          </ac:spMkLst>
        </pc:spChg>
        <pc:grpChg chg="add del mod">
          <ac:chgData name="Nayeon Kim" userId="2c8f37f3-d9df-420f-9515-bba2f6294033" providerId="ADAL" clId="{1DB3E50F-8DCC-440C-B43E-F4EDB8B1D5B1}" dt="2024-01-31T11:37:07.942" v="32"/>
          <ac:grpSpMkLst>
            <pc:docMk/>
            <pc:sldMk cId="1457567236" sldId="282"/>
            <ac:grpSpMk id="7" creationId="{9C3B985F-2D0A-097E-EC1A-029418F8C369}"/>
          </ac:grpSpMkLst>
        </pc:grpChg>
        <pc:grpChg chg="mod">
          <ac:chgData name="Nayeon Kim" userId="2c8f37f3-d9df-420f-9515-bba2f6294033" providerId="ADAL" clId="{1DB3E50F-8DCC-440C-B43E-F4EDB8B1D5B1}" dt="2024-01-31T11:37:06.869" v="31"/>
          <ac:grpSpMkLst>
            <pc:docMk/>
            <pc:sldMk cId="1457567236" sldId="282"/>
            <ac:grpSpMk id="9" creationId="{9C06AF83-8728-CF3B-C739-E32A4FC2BAD0}"/>
          </ac:grpSpMkLst>
        </pc:grpChg>
        <pc:grpChg chg="mod">
          <ac:chgData name="Nayeon Kim" userId="2c8f37f3-d9df-420f-9515-bba2f6294033" providerId="ADAL" clId="{1DB3E50F-8DCC-440C-B43E-F4EDB8B1D5B1}" dt="2024-01-31T11:37:06.869" v="31"/>
          <ac:grpSpMkLst>
            <pc:docMk/>
            <pc:sldMk cId="1457567236" sldId="282"/>
            <ac:grpSpMk id="14" creationId="{FB392489-0217-5491-D943-5032DEAAD4B1}"/>
          </ac:grpSpMkLst>
        </pc:grpChg>
        <pc:grpChg chg="mod">
          <ac:chgData name="Nayeon Kim" userId="2c8f37f3-d9df-420f-9515-bba2f6294033" providerId="ADAL" clId="{1DB3E50F-8DCC-440C-B43E-F4EDB8B1D5B1}" dt="2024-01-31T11:37:06.869" v="31"/>
          <ac:grpSpMkLst>
            <pc:docMk/>
            <pc:sldMk cId="1457567236" sldId="282"/>
            <ac:grpSpMk id="18" creationId="{681C6597-47B5-C6EB-6877-9834B6827DDF}"/>
          </ac:grpSpMkLst>
        </pc:grpChg>
        <pc:grpChg chg="mod">
          <ac:chgData name="Nayeon Kim" userId="2c8f37f3-d9df-420f-9515-bba2f6294033" providerId="ADAL" clId="{1DB3E50F-8DCC-440C-B43E-F4EDB8B1D5B1}" dt="2024-01-31T11:37:06.869" v="31"/>
          <ac:grpSpMkLst>
            <pc:docMk/>
            <pc:sldMk cId="1457567236" sldId="282"/>
            <ac:grpSpMk id="20" creationId="{E8634EC0-9946-E037-5D75-82B58FB08A2A}"/>
          </ac:grpSpMkLst>
        </pc:grpChg>
        <pc:grpChg chg="del">
          <ac:chgData name="Nayeon Kim" userId="2c8f37f3-d9df-420f-9515-bba2f6294033" providerId="ADAL" clId="{1DB3E50F-8DCC-440C-B43E-F4EDB8B1D5B1}" dt="2024-01-31T11:37:05.417" v="30" actId="21"/>
          <ac:grpSpMkLst>
            <pc:docMk/>
            <pc:sldMk cId="1457567236" sldId="282"/>
            <ac:grpSpMk id="1034" creationId="{AA15D5D7-52C4-3E50-63D6-956042AF9DE0}"/>
          </ac:grpSpMkLst>
        </pc:grpChg>
        <pc:grpChg chg="add del mod">
          <ac:chgData name="Nayeon Kim" userId="2c8f37f3-d9df-420f-9515-bba2f6294033" providerId="ADAL" clId="{1DB3E50F-8DCC-440C-B43E-F4EDB8B1D5B1}" dt="2024-01-31T12:21:48.309" v="572" actId="165"/>
          <ac:grpSpMkLst>
            <pc:docMk/>
            <pc:sldMk cId="1457567236" sldId="282"/>
            <ac:grpSpMk id="1045" creationId="{9F145CC0-69AB-BD3D-6536-D1BED2CF91C8}"/>
          </ac:grpSpMkLst>
        </pc:grpChg>
        <pc:grpChg chg="del mod topLvl">
          <ac:chgData name="Nayeon Kim" userId="2c8f37f3-d9df-420f-9515-bba2f6294033" providerId="ADAL" clId="{1DB3E50F-8DCC-440C-B43E-F4EDB8B1D5B1}" dt="2024-01-31T12:21:55.862" v="574" actId="165"/>
          <ac:grpSpMkLst>
            <pc:docMk/>
            <pc:sldMk cId="1457567236" sldId="282"/>
            <ac:grpSpMk id="1046" creationId="{2B41A75A-303C-665F-F80F-B2FDB6BA9DCF}"/>
          </ac:grpSpMkLst>
        </pc:grpChg>
        <pc:grpChg chg="del mod topLvl">
          <ac:chgData name="Nayeon Kim" userId="2c8f37f3-d9df-420f-9515-bba2f6294033" providerId="ADAL" clId="{1DB3E50F-8DCC-440C-B43E-F4EDB8B1D5B1}" dt="2024-01-31T12:21:55.862" v="574" actId="165"/>
          <ac:grpSpMkLst>
            <pc:docMk/>
            <pc:sldMk cId="1457567236" sldId="282"/>
            <ac:grpSpMk id="1047" creationId="{23EF4B04-D3E3-ABE4-922A-57ED9BE28719}"/>
          </ac:grpSpMkLst>
        </pc:grpChg>
        <pc:grpChg chg="del mod topLvl">
          <ac:chgData name="Nayeon Kim" userId="2c8f37f3-d9df-420f-9515-bba2f6294033" providerId="ADAL" clId="{1DB3E50F-8DCC-440C-B43E-F4EDB8B1D5B1}" dt="2024-01-31T12:21:55.862" v="574" actId="165"/>
          <ac:grpSpMkLst>
            <pc:docMk/>
            <pc:sldMk cId="1457567236" sldId="282"/>
            <ac:grpSpMk id="1048" creationId="{88BA08C4-192D-2CC3-7A27-6D4740C644E7}"/>
          </ac:grpSpMkLst>
        </pc:grpChg>
        <pc:grpChg chg="del mod topLvl">
          <ac:chgData name="Nayeon Kim" userId="2c8f37f3-d9df-420f-9515-bba2f6294033" providerId="ADAL" clId="{1DB3E50F-8DCC-440C-B43E-F4EDB8B1D5B1}" dt="2024-01-31T12:21:55.862" v="574" actId="165"/>
          <ac:grpSpMkLst>
            <pc:docMk/>
            <pc:sldMk cId="1457567236" sldId="282"/>
            <ac:grpSpMk id="1052" creationId="{B4C53A30-098F-4627-AEE8-5E15CF7C1DA0}"/>
          </ac:grpSpMkLst>
        </pc:grpChg>
        <pc:grpChg chg="del mod topLvl">
          <ac:chgData name="Nayeon Kim" userId="2c8f37f3-d9df-420f-9515-bba2f6294033" providerId="ADAL" clId="{1DB3E50F-8DCC-440C-B43E-F4EDB8B1D5B1}" dt="2024-01-31T12:21:55.862" v="574" actId="165"/>
          <ac:grpSpMkLst>
            <pc:docMk/>
            <pc:sldMk cId="1457567236" sldId="282"/>
            <ac:grpSpMk id="1053" creationId="{A80BBBC0-227B-EF42-F75A-F87FAF0427A9}"/>
          </ac:grpSpMkLst>
        </pc:grpChg>
        <pc:grpChg chg="del mod topLvl">
          <ac:chgData name="Nayeon Kim" userId="2c8f37f3-d9df-420f-9515-bba2f6294033" providerId="ADAL" clId="{1DB3E50F-8DCC-440C-B43E-F4EDB8B1D5B1}" dt="2024-01-31T12:21:55.862" v="574" actId="165"/>
          <ac:grpSpMkLst>
            <pc:docMk/>
            <pc:sldMk cId="1457567236" sldId="282"/>
            <ac:grpSpMk id="1054" creationId="{D0CA785C-8A8B-9BEB-5276-27D05AE1CA2F}"/>
          </ac:grpSpMkLst>
        </pc:grpChg>
        <pc:grpChg chg="del mod topLvl">
          <ac:chgData name="Nayeon Kim" userId="2c8f37f3-d9df-420f-9515-bba2f6294033" providerId="ADAL" clId="{1DB3E50F-8DCC-440C-B43E-F4EDB8B1D5B1}" dt="2024-01-31T12:21:55.862" v="574" actId="165"/>
          <ac:grpSpMkLst>
            <pc:docMk/>
            <pc:sldMk cId="1457567236" sldId="282"/>
            <ac:grpSpMk id="1055" creationId="{19DC00D0-B5CF-AB84-807C-5BF7CD479999}"/>
          </ac:grpSpMkLst>
        </pc:grpChg>
        <pc:grpChg chg="del mod topLvl">
          <ac:chgData name="Nayeon Kim" userId="2c8f37f3-d9df-420f-9515-bba2f6294033" providerId="ADAL" clId="{1DB3E50F-8DCC-440C-B43E-F4EDB8B1D5B1}" dt="2024-01-31T12:21:55.862" v="574" actId="165"/>
          <ac:grpSpMkLst>
            <pc:docMk/>
            <pc:sldMk cId="1457567236" sldId="282"/>
            <ac:grpSpMk id="1056" creationId="{5FBA6E47-7AF7-3E14-FDDE-6A013CC50408}"/>
          </ac:grpSpMkLst>
        </pc:grpChg>
        <pc:grpChg chg="add mod">
          <ac:chgData name="Nayeon Kim" userId="2c8f37f3-d9df-420f-9515-bba2f6294033" providerId="ADAL" clId="{1DB3E50F-8DCC-440C-B43E-F4EDB8B1D5B1}" dt="2024-01-31T11:49:13.953" v="58" actId="1076"/>
          <ac:grpSpMkLst>
            <pc:docMk/>
            <pc:sldMk cId="1457567236" sldId="282"/>
            <ac:grpSpMk id="1107" creationId="{EBAD4FBE-23F2-7D2E-5710-C32612895DEB}"/>
          </ac:grpSpMkLst>
        </pc:grpChg>
        <pc:picChg chg="mod">
          <ac:chgData name="Nayeon Kim" userId="2c8f37f3-d9df-420f-9515-bba2f6294033" providerId="ADAL" clId="{1DB3E50F-8DCC-440C-B43E-F4EDB8B1D5B1}" dt="2024-01-31T11:37:06.869" v="31"/>
          <ac:picMkLst>
            <pc:docMk/>
            <pc:sldMk cId="1457567236" sldId="282"/>
            <ac:picMk id="11" creationId="{83F01C2F-26A1-5DA7-ACA2-A04F60ED2F5E}"/>
          </ac:picMkLst>
        </pc:picChg>
        <pc:picChg chg="mod">
          <ac:chgData name="Nayeon Kim" userId="2c8f37f3-d9df-420f-9515-bba2f6294033" providerId="ADAL" clId="{1DB3E50F-8DCC-440C-B43E-F4EDB8B1D5B1}" dt="2024-01-31T11:37:06.869" v="31"/>
          <ac:picMkLst>
            <pc:docMk/>
            <pc:sldMk cId="1457567236" sldId="282"/>
            <ac:picMk id="12" creationId="{D0E6E2A9-DEE9-38F4-7B19-D97ED6B9A749}"/>
          </ac:picMkLst>
        </pc:picChg>
        <pc:picChg chg="mod">
          <ac:chgData name="Nayeon Kim" userId="2c8f37f3-d9df-420f-9515-bba2f6294033" providerId="ADAL" clId="{1DB3E50F-8DCC-440C-B43E-F4EDB8B1D5B1}" dt="2024-01-31T11:37:06.869" v="31"/>
          <ac:picMkLst>
            <pc:docMk/>
            <pc:sldMk cId="1457567236" sldId="282"/>
            <ac:picMk id="17" creationId="{7B328BBF-7A09-E9EC-88B4-003FE05840B9}"/>
          </ac:picMkLst>
        </pc:picChg>
        <pc:picChg chg="mod">
          <ac:chgData name="Nayeon Kim" userId="2c8f37f3-d9df-420f-9515-bba2f6294033" providerId="ADAL" clId="{1DB3E50F-8DCC-440C-B43E-F4EDB8B1D5B1}" dt="2024-01-31T11:37:06.869" v="31"/>
          <ac:picMkLst>
            <pc:docMk/>
            <pc:sldMk cId="1457567236" sldId="282"/>
            <ac:picMk id="27" creationId="{4D38C1CD-3C8D-8E93-2E57-2E7D90D65B02}"/>
          </ac:picMkLst>
        </pc:picChg>
        <pc:picChg chg="mod">
          <ac:chgData name="Nayeon Kim" userId="2c8f37f3-d9df-420f-9515-bba2f6294033" providerId="ADAL" clId="{1DB3E50F-8DCC-440C-B43E-F4EDB8B1D5B1}" dt="2024-01-31T11:37:06.869" v="31"/>
          <ac:picMkLst>
            <pc:docMk/>
            <pc:sldMk cId="1457567236" sldId="282"/>
            <ac:picMk id="29" creationId="{805E5E0E-E8CA-94C1-AC29-B58FED698417}"/>
          </ac:picMkLst>
        </pc:picChg>
        <pc:picChg chg="mod">
          <ac:chgData name="Nayeon Kim" userId="2c8f37f3-d9df-420f-9515-bba2f6294033" providerId="ADAL" clId="{1DB3E50F-8DCC-440C-B43E-F4EDB8B1D5B1}" dt="2024-01-31T11:37:06.869" v="31"/>
          <ac:picMkLst>
            <pc:docMk/>
            <pc:sldMk cId="1457567236" sldId="282"/>
            <ac:picMk id="30" creationId="{AD812574-A390-AE15-C8DB-B2ECCEBC7340}"/>
          </ac:picMkLst>
        </pc:picChg>
        <pc:picChg chg="add mod ord">
          <ac:chgData name="Nayeon Kim" userId="2c8f37f3-d9df-420f-9515-bba2f6294033" providerId="ADAL" clId="{1DB3E50F-8DCC-440C-B43E-F4EDB8B1D5B1}" dt="2024-02-01T10:42:36.041" v="1172" actId="1076"/>
          <ac:picMkLst>
            <pc:docMk/>
            <pc:sldMk cId="1457567236" sldId="282"/>
            <ac:picMk id="1104" creationId="{F6B4C0FA-F12D-0C60-CA12-617361CB1671}"/>
          </ac:picMkLst>
        </pc:picChg>
      </pc:sldChg>
      <pc:sldChg chg="addSp modSp mod modAnim modCm">
        <pc:chgData name="Nayeon Kim" userId="2c8f37f3-d9df-420f-9515-bba2f6294033" providerId="ADAL" clId="{1DB3E50F-8DCC-440C-B43E-F4EDB8B1D5B1}" dt="2024-02-09T14:38:33.354" v="1183" actId="1076"/>
        <pc:sldMkLst>
          <pc:docMk/>
          <pc:sldMk cId="3845461940" sldId="283"/>
        </pc:sldMkLst>
        <pc:spChg chg="mod">
          <ac:chgData name="Nayeon Kim" userId="2c8f37f3-d9df-420f-9515-bba2f6294033" providerId="ADAL" clId="{1DB3E50F-8DCC-440C-B43E-F4EDB8B1D5B1}" dt="2024-02-09T14:34:59.925" v="1178" actId="20577"/>
          <ac:spMkLst>
            <pc:docMk/>
            <pc:sldMk cId="3845461940" sldId="283"/>
            <ac:spMk id="6" creationId="{7D944160-C58B-9D48-B206-468EEB77F546}"/>
          </ac:spMkLst>
        </pc:spChg>
        <pc:spChg chg="mod">
          <ac:chgData name="Nayeon Kim" userId="2c8f37f3-d9df-420f-9515-bba2f6294033" providerId="ADAL" clId="{1DB3E50F-8DCC-440C-B43E-F4EDB8B1D5B1}" dt="2024-02-01T10:43:10.222" v="1173" actId="20577"/>
          <ac:spMkLst>
            <pc:docMk/>
            <pc:sldMk cId="3845461940" sldId="283"/>
            <ac:spMk id="7" creationId="{21EF5C13-6041-2049-B6D7-7E1D41D4084C}"/>
          </ac:spMkLst>
        </pc:spChg>
        <pc:picChg chg="add mod">
          <ac:chgData name="Nayeon Kim" userId="2c8f37f3-d9df-420f-9515-bba2f6294033" providerId="ADAL" clId="{1DB3E50F-8DCC-440C-B43E-F4EDB8B1D5B1}" dt="2024-02-09T14:38:33.354" v="1183" actId="1076"/>
          <ac:picMkLst>
            <pc:docMk/>
            <pc:sldMk cId="3845461940" sldId="283"/>
            <ac:picMk id="2" creationId="{B0402A78-245C-7A12-EECD-1AF8B1681A91}"/>
          </ac:picMkLst>
        </pc:picChg>
        <pc:extLst>
          <p:ext xmlns:p="http://schemas.openxmlformats.org/presentationml/2006/main" uri="{D6D511B9-2390-475A-947B-AFAB55BFBCF1}">
            <pc226:cmChg xmlns:pc226="http://schemas.microsoft.com/office/powerpoint/2022/06/main/command" chg="mod">
              <pc226:chgData name="Nayeon Kim" userId="2c8f37f3-d9df-420f-9515-bba2f6294033" providerId="ADAL" clId="{1DB3E50F-8DCC-440C-B43E-F4EDB8B1D5B1}" dt="2024-02-09T14:35:42.596" v="1179"/>
              <pc2:cmMkLst xmlns:pc2="http://schemas.microsoft.com/office/powerpoint/2019/9/main/command">
                <pc:docMk/>
                <pc:sldMk cId="3845461940" sldId="283"/>
                <pc2:cmMk id="{79E6E475-7481-4215-AD81-4BD6FB8FCE0F}"/>
              </pc2:cmMkLst>
              <pc226:cmRplyChg chg="add">
                <pc226:chgData name="Nayeon Kim" userId="2c8f37f3-d9df-420f-9515-bba2f6294033" providerId="ADAL" clId="{1DB3E50F-8DCC-440C-B43E-F4EDB8B1D5B1}" dt="2024-02-09T14:35:42.596" v="1179"/>
                <pc2:cmRplyMkLst xmlns:pc2="http://schemas.microsoft.com/office/powerpoint/2019/9/main/command">
                  <pc:docMk/>
                  <pc:sldMk cId="3845461940" sldId="283"/>
                  <pc2:cmMk id="{79E6E475-7481-4215-AD81-4BD6FB8FCE0F}"/>
                  <pc2:cmRplyMk id="{AA826E10-7429-4311-BB1C-AA524C3BB81A}"/>
                </pc2:cmRplyMkLst>
              </pc226:cmRplyChg>
            </pc226:cmChg>
            <pc226:cmChg xmlns:pc226="http://schemas.microsoft.com/office/powerpoint/2022/06/main/command" chg="">
              <pc226:chgData name="Nayeon Kim" userId="2c8f37f3-d9df-420f-9515-bba2f6294033" providerId="ADAL" clId="{1DB3E50F-8DCC-440C-B43E-F4EDB8B1D5B1}" dt="2024-02-09T14:35:47.846" v="1180"/>
              <pc2:cmMkLst xmlns:pc2="http://schemas.microsoft.com/office/powerpoint/2019/9/main/command">
                <pc:docMk/>
                <pc:sldMk cId="3845461940" sldId="283"/>
                <pc2:cmMk id="{31A5E69E-9F3F-43AD-8A3C-55E5C2AE9DDE}"/>
              </pc2:cmMkLst>
              <pc226:cmRplyChg chg="add">
                <pc226:chgData name="Nayeon Kim" userId="2c8f37f3-d9df-420f-9515-bba2f6294033" providerId="ADAL" clId="{1DB3E50F-8DCC-440C-B43E-F4EDB8B1D5B1}" dt="2024-02-09T14:35:47.846" v="1180"/>
                <pc2:cmRplyMkLst xmlns:pc2="http://schemas.microsoft.com/office/powerpoint/2019/9/main/command">
                  <pc:docMk/>
                  <pc:sldMk cId="3845461940" sldId="283"/>
                  <pc2:cmMk id="{31A5E69E-9F3F-43AD-8A3C-55E5C2AE9DDE}"/>
                  <pc2:cmRplyMk id="{39ADECCC-16FA-45E8-8188-0AED4917E05B}"/>
                </pc2:cmRplyMkLst>
              </pc226:cmRplyChg>
            </pc226:cmChg>
          </p:ext>
        </pc:extLst>
      </pc:sldChg>
      <pc:sldChg chg="del">
        <pc:chgData name="Nayeon Kim" userId="2c8f37f3-d9df-420f-9515-bba2f6294033" providerId="ADAL" clId="{1DB3E50F-8DCC-440C-B43E-F4EDB8B1D5B1}" dt="2024-01-31T12:44:21.693" v="1104" actId="2696"/>
        <pc:sldMkLst>
          <pc:docMk/>
          <pc:sldMk cId="3113888682" sldId="288"/>
        </pc:sldMkLst>
      </pc:sldChg>
    </pc:docChg>
  </pc:docChgLst>
  <pc:docChgLst>
    <pc:chgData name="Zhichao Wang" userId="f00a359e-058c-421a-b71f-d388dafdf77b" providerId="ADAL" clId="{AEFFF2D4-078F-4781-86E4-7AE708EB0576}"/>
    <pc:docChg chg="undo custSel addSld delSld modSld">
      <pc:chgData name="Zhichao Wang" userId="f00a359e-058c-421a-b71f-d388dafdf77b" providerId="ADAL" clId="{AEFFF2D4-078F-4781-86E4-7AE708EB0576}" dt="2024-01-23T15:50:49.418" v="770" actId="113"/>
      <pc:docMkLst>
        <pc:docMk/>
      </pc:docMkLst>
      <pc:sldChg chg="del">
        <pc:chgData name="Zhichao Wang" userId="f00a359e-058c-421a-b71f-d388dafdf77b" providerId="ADAL" clId="{AEFFF2D4-078F-4781-86E4-7AE708EB0576}" dt="2024-01-23T15:15:52.199" v="20" actId="47"/>
        <pc:sldMkLst>
          <pc:docMk/>
          <pc:sldMk cId="3498401526" sldId="257"/>
        </pc:sldMkLst>
      </pc:sldChg>
      <pc:sldChg chg="del">
        <pc:chgData name="Zhichao Wang" userId="f00a359e-058c-421a-b71f-d388dafdf77b" providerId="ADAL" clId="{AEFFF2D4-078F-4781-86E4-7AE708EB0576}" dt="2024-01-23T15:15:52.199" v="20" actId="47"/>
        <pc:sldMkLst>
          <pc:docMk/>
          <pc:sldMk cId="1507629445" sldId="258"/>
        </pc:sldMkLst>
      </pc:sldChg>
      <pc:sldChg chg="del">
        <pc:chgData name="Zhichao Wang" userId="f00a359e-058c-421a-b71f-d388dafdf77b" providerId="ADAL" clId="{AEFFF2D4-078F-4781-86E4-7AE708EB0576}" dt="2024-01-23T15:15:59.860" v="21" actId="47"/>
        <pc:sldMkLst>
          <pc:docMk/>
          <pc:sldMk cId="2445805696" sldId="259"/>
        </pc:sldMkLst>
      </pc:sldChg>
      <pc:sldChg chg="del">
        <pc:chgData name="Zhichao Wang" userId="f00a359e-058c-421a-b71f-d388dafdf77b" providerId="ADAL" clId="{AEFFF2D4-078F-4781-86E4-7AE708EB0576}" dt="2024-01-23T15:15:52.199" v="20" actId="47"/>
        <pc:sldMkLst>
          <pc:docMk/>
          <pc:sldMk cId="2600864132" sldId="263"/>
        </pc:sldMkLst>
      </pc:sldChg>
      <pc:sldChg chg="del">
        <pc:chgData name="Zhichao Wang" userId="f00a359e-058c-421a-b71f-d388dafdf77b" providerId="ADAL" clId="{AEFFF2D4-078F-4781-86E4-7AE708EB0576}" dt="2024-01-23T15:15:59.860" v="21" actId="47"/>
        <pc:sldMkLst>
          <pc:docMk/>
          <pc:sldMk cId="2730729437" sldId="264"/>
        </pc:sldMkLst>
      </pc:sldChg>
      <pc:sldChg chg="del">
        <pc:chgData name="Zhichao Wang" userId="f00a359e-058c-421a-b71f-d388dafdf77b" providerId="ADAL" clId="{AEFFF2D4-078F-4781-86E4-7AE708EB0576}" dt="2024-01-23T15:15:59.860" v="21" actId="47"/>
        <pc:sldMkLst>
          <pc:docMk/>
          <pc:sldMk cId="3984033265" sldId="265"/>
        </pc:sldMkLst>
      </pc:sldChg>
      <pc:sldChg chg="del">
        <pc:chgData name="Zhichao Wang" userId="f00a359e-058c-421a-b71f-d388dafdf77b" providerId="ADAL" clId="{AEFFF2D4-078F-4781-86E4-7AE708EB0576}" dt="2024-01-23T15:15:59.860" v="21" actId="47"/>
        <pc:sldMkLst>
          <pc:docMk/>
          <pc:sldMk cId="133913700" sldId="266"/>
        </pc:sldMkLst>
      </pc:sldChg>
      <pc:sldChg chg="del">
        <pc:chgData name="Zhichao Wang" userId="f00a359e-058c-421a-b71f-d388dafdf77b" providerId="ADAL" clId="{AEFFF2D4-078F-4781-86E4-7AE708EB0576}" dt="2024-01-23T15:15:59.860" v="21" actId="47"/>
        <pc:sldMkLst>
          <pc:docMk/>
          <pc:sldMk cId="1605359038" sldId="267"/>
        </pc:sldMkLst>
      </pc:sldChg>
      <pc:sldChg chg="del">
        <pc:chgData name="Zhichao Wang" userId="f00a359e-058c-421a-b71f-d388dafdf77b" providerId="ADAL" clId="{AEFFF2D4-078F-4781-86E4-7AE708EB0576}" dt="2024-01-23T15:15:59.860" v="21" actId="47"/>
        <pc:sldMkLst>
          <pc:docMk/>
          <pc:sldMk cId="1782598935" sldId="268"/>
        </pc:sldMkLst>
      </pc:sldChg>
      <pc:sldChg chg="del">
        <pc:chgData name="Zhichao Wang" userId="f00a359e-058c-421a-b71f-d388dafdf77b" providerId="ADAL" clId="{AEFFF2D4-078F-4781-86E4-7AE708EB0576}" dt="2024-01-23T15:15:38.062" v="19" actId="47"/>
        <pc:sldMkLst>
          <pc:docMk/>
          <pc:sldMk cId="3534502772" sldId="269"/>
        </pc:sldMkLst>
      </pc:sldChg>
      <pc:sldChg chg="del">
        <pc:chgData name="Zhichao Wang" userId="f00a359e-058c-421a-b71f-d388dafdf77b" providerId="ADAL" clId="{AEFFF2D4-078F-4781-86E4-7AE708EB0576}" dt="2024-01-23T15:15:38.062" v="19" actId="47"/>
        <pc:sldMkLst>
          <pc:docMk/>
          <pc:sldMk cId="1366503452" sldId="270"/>
        </pc:sldMkLst>
      </pc:sldChg>
      <pc:sldChg chg="del">
        <pc:chgData name="Zhichao Wang" userId="f00a359e-058c-421a-b71f-d388dafdf77b" providerId="ADAL" clId="{AEFFF2D4-078F-4781-86E4-7AE708EB0576}" dt="2024-01-23T15:15:38.062" v="19" actId="47"/>
        <pc:sldMkLst>
          <pc:docMk/>
          <pc:sldMk cId="1478556411" sldId="271"/>
        </pc:sldMkLst>
      </pc:sldChg>
      <pc:sldChg chg="del">
        <pc:chgData name="Zhichao Wang" userId="f00a359e-058c-421a-b71f-d388dafdf77b" providerId="ADAL" clId="{AEFFF2D4-078F-4781-86E4-7AE708EB0576}" dt="2024-01-23T15:15:59.860" v="21" actId="47"/>
        <pc:sldMkLst>
          <pc:docMk/>
          <pc:sldMk cId="2898089978" sldId="272"/>
        </pc:sldMkLst>
      </pc:sldChg>
      <pc:sldChg chg="del">
        <pc:chgData name="Zhichao Wang" userId="f00a359e-058c-421a-b71f-d388dafdf77b" providerId="ADAL" clId="{AEFFF2D4-078F-4781-86E4-7AE708EB0576}" dt="2024-01-23T15:15:59.860" v="21" actId="47"/>
        <pc:sldMkLst>
          <pc:docMk/>
          <pc:sldMk cId="212379894" sldId="273"/>
        </pc:sldMkLst>
      </pc:sldChg>
      <pc:sldChg chg="modSp mod">
        <pc:chgData name="Zhichao Wang" userId="f00a359e-058c-421a-b71f-d388dafdf77b" providerId="ADAL" clId="{AEFFF2D4-078F-4781-86E4-7AE708EB0576}" dt="2024-01-23T15:15:14.839" v="18" actId="1076"/>
        <pc:sldMkLst>
          <pc:docMk/>
          <pc:sldMk cId="2102021547" sldId="278"/>
        </pc:sldMkLst>
        <pc:spChg chg="mod">
          <ac:chgData name="Zhichao Wang" userId="f00a359e-058c-421a-b71f-d388dafdf77b" providerId="ADAL" clId="{AEFFF2D4-078F-4781-86E4-7AE708EB0576}" dt="2024-01-23T15:11:13.364" v="0" actId="313"/>
          <ac:spMkLst>
            <pc:docMk/>
            <pc:sldMk cId="2102021547" sldId="278"/>
            <ac:spMk id="4" creationId="{D43B275B-84BF-C21D-40E8-7D1235DF538A}"/>
          </ac:spMkLst>
        </pc:spChg>
        <pc:spChg chg="mod">
          <ac:chgData name="Zhichao Wang" userId="f00a359e-058c-421a-b71f-d388dafdf77b" providerId="ADAL" clId="{AEFFF2D4-078F-4781-86E4-7AE708EB0576}" dt="2024-01-23T15:15:11.882" v="17" actId="1076"/>
          <ac:spMkLst>
            <pc:docMk/>
            <pc:sldMk cId="2102021547" sldId="278"/>
            <ac:spMk id="5" creationId="{09DABE98-0BBB-BC8C-CDAE-C2AFF3268DAE}"/>
          </ac:spMkLst>
        </pc:spChg>
        <pc:spChg chg="mod">
          <ac:chgData name="Zhichao Wang" userId="f00a359e-058c-421a-b71f-d388dafdf77b" providerId="ADAL" clId="{AEFFF2D4-078F-4781-86E4-7AE708EB0576}" dt="2024-01-23T15:15:14.839" v="18" actId="1076"/>
          <ac:spMkLst>
            <pc:docMk/>
            <pc:sldMk cId="2102021547" sldId="278"/>
            <ac:spMk id="6" creationId="{B45A15C5-5797-E740-D89C-F6F3EF7D419B}"/>
          </ac:spMkLst>
        </pc:spChg>
      </pc:sldChg>
      <pc:sldChg chg="del">
        <pc:chgData name="Zhichao Wang" userId="f00a359e-058c-421a-b71f-d388dafdf77b" providerId="ADAL" clId="{AEFFF2D4-078F-4781-86E4-7AE708EB0576}" dt="2024-01-23T15:15:52.199" v="20" actId="47"/>
        <pc:sldMkLst>
          <pc:docMk/>
          <pc:sldMk cId="710296674" sldId="280"/>
        </pc:sldMkLst>
      </pc:sldChg>
      <pc:sldChg chg="del">
        <pc:chgData name="Zhichao Wang" userId="f00a359e-058c-421a-b71f-d388dafdf77b" providerId="ADAL" clId="{AEFFF2D4-078F-4781-86E4-7AE708EB0576}" dt="2024-01-23T15:15:59.860" v="21" actId="47"/>
        <pc:sldMkLst>
          <pc:docMk/>
          <pc:sldMk cId="3455779103" sldId="281"/>
        </pc:sldMkLst>
      </pc:sldChg>
      <pc:sldChg chg="modSp mod">
        <pc:chgData name="Zhichao Wang" userId="f00a359e-058c-421a-b71f-d388dafdf77b" providerId="ADAL" clId="{AEFFF2D4-078F-4781-86E4-7AE708EB0576}" dt="2024-01-23T15:34:35.663" v="650" actId="20577"/>
        <pc:sldMkLst>
          <pc:docMk/>
          <pc:sldMk cId="1457567236" sldId="282"/>
        </pc:sldMkLst>
        <pc:spChg chg="mod">
          <ac:chgData name="Zhichao Wang" userId="f00a359e-058c-421a-b71f-d388dafdf77b" providerId="ADAL" clId="{AEFFF2D4-078F-4781-86E4-7AE708EB0576}" dt="2024-01-23T15:17:35.062" v="47" actId="1076"/>
          <ac:spMkLst>
            <pc:docMk/>
            <pc:sldMk cId="1457567236" sldId="282"/>
            <ac:spMk id="6" creationId="{7D944160-C58B-9D48-B206-468EEB77F546}"/>
          </ac:spMkLst>
        </pc:spChg>
        <pc:spChg chg="mod">
          <ac:chgData name="Zhichao Wang" userId="f00a359e-058c-421a-b71f-d388dafdf77b" providerId="ADAL" clId="{AEFFF2D4-078F-4781-86E4-7AE708EB0576}" dt="2024-01-23T15:34:35.663" v="650" actId="20577"/>
          <ac:spMkLst>
            <pc:docMk/>
            <pc:sldMk cId="1457567236" sldId="282"/>
            <ac:spMk id="7" creationId="{21EF5C13-6041-2049-B6D7-7E1D41D4084C}"/>
          </ac:spMkLst>
        </pc:spChg>
      </pc:sldChg>
      <pc:sldChg chg="del">
        <pc:chgData name="Zhichao Wang" userId="f00a359e-058c-421a-b71f-d388dafdf77b" providerId="ADAL" clId="{AEFFF2D4-078F-4781-86E4-7AE708EB0576}" dt="2024-01-23T15:15:59.860" v="21" actId="47"/>
        <pc:sldMkLst>
          <pc:docMk/>
          <pc:sldMk cId="2572695181" sldId="283"/>
        </pc:sldMkLst>
      </pc:sldChg>
      <pc:sldChg chg="addSp delSp modSp add mod setBg">
        <pc:chgData name="Zhichao Wang" userId="f00a359e-058c-421a-b71f-d388dafdf77b" providerId="ADAL" clId="{AEFFF2D4-078F-4781-86E4-7AE708EB0576}" dt="2024-01-23T15:50:31.494" v="768" actId="1076"/>
        <pc:sldMkLst>
          <pc:docMk/>
          <pc:sldMk cId="3845461940" sldId="283"/>
        </pc:sldMkLst>
        <pc:spChg chg="add del mod">
          <ac:chgData name="Zhichao Wang" userId="f00a359e-058c-421a-b71f-d388dafdf77b" providerId="ADAL" clId="{AEFFF2D4-078F-4781-86E4-7AE708EB0576}" dt="2024-01-23T15:19:00.062" v="106" actId="478"/>
          <ac:spMkLst>
            <pc:docMk/>
            <pc:sldMk cId="3845461940" sldId="283"/>
            <ac:spMk id="3" creationId="{A6D696D7-5D33-6846-C81B-0D69B345367A}"/>
          </ac:spMkLst>
        </pc:spChg>
        <pc:spChg chg="mod">
          <ac:chgData name="Zhichao Wang" userId="f00a359e-058c-421a-b71f-d388dafdf77b" providerId="ADAL" clId="{AEFFF2D4-078F-4781-86E4-7AE708EB0576}" dt="2024-01-23T15:36:11.575" v="678" actId="20577"/>
          <ac:spMkLst>
            <pc:docMk/>
            <pc:sldMk cId="3845461940" sldId="283"/>
            <ac:spMk id="6" creationId="{7D944160-C58B-9D48-B206-468EEB77F546}"/>
          </ac:spMkLst>
        </pc:spChg>
        <pc:spChg chg="mod">
          <ac:chgData name="Zhichao Wang" userId="f00a359e-058c-421a-b71f-d388dafdf77b" providerId="ADAL" clId="{AEFFF2D4-078F-4781-86E4-7AE708EB0576}" dt="2024-01-23T15:50:31.494" v="768" actId="1076"/>
          <ac:spMkLst>
            <pc:docMk/>
            <pc:sldMk cId="3845461940" sldId="283"/>
            <ac:spMk id="7" creationId="{21EF5C13-6041-2049-B6D7-7E1D41D4084C}"/>
          </ac:spMkLst>
        </pc:spChg>
      </pc:sldChg>
      <pc:sldChg chg="modSp add mod">
        <pc:chgData name="Zhichao Wang" userId="f00a359e-058c-421a-b71f-d388dafdf77b" providerId="ADAL" clId="{AEFFF2D4-078F-4781-86E4-7AE708EB0576}" dt="2024-01-23T15:50:49.418" v="770" actId="113"/>
        <pc:sldMkLst>
          <pc:docMk/>
          <pc:sldMk cId="243464701" sldId="284"/>
        </pc:sldMkLst>
        <pc:spChg chg="mod">
          <ac:chgData name="Zhichao Wang" userId="f00a359e-058c-421a-b71f-d388dafdf77b" providerId="ADAL" clId="{AEFFF2D4-078F-4781-86E4-7AE708EB0576}" dt="2024-01-23T15:47:24.792" v="698" actId="20577"/>
          <ac:spMkLst>
            <pc:docMk/>
            <pc:sldMk cId="243464701" sldId="284"/>
            <ac:spMk id="6" creationId="{7D944160-C58B-9D48-B206-468EEB77F546}"/>
          </ac:spMkLst>
        </pc:spChg>
        <pc:spChg chg="mod">
          <ac:chgData name="Zhichao Wang" userId="f00a359e-058c-421a-b71f-d388dafdf77b" providerId="ADAL" clId="{AEFFF2D4-078F-4781-86E4-7AE708EB0576}" dt="2024-01-23T15:50:49.418" v="770" actId="113"/>
          <ac:spMkLst>
            <pc:docMk/>
            <pc:sldMk cId="243464701" sldId="284"/>
            <ac:spMk id="7" creationId="{21EF5C13-6041-2049-B6D7-7E1D41D4084C}"/>
          </ac:spMkLst>
        </pc:spChg>
      </pc:sldChg>
      <pc:sldChg chg="del">
        <pc:chgData name="Zhichao Wang" userId="f00a359e-058c-421a-b71f-d388dafdf77b" providerId="ADAL" clId="{AEFFF2D4-078F-4781-86E4-7AE708EB0576}" dt="2024-01-23T15:15:59.860" v="21" actId="47"/>
        <pc:sldMkLst>
          <pc:docMk/>
          <pc:sldMk cId="1771335603" sldId="284"/>
        </pc:sldMkLst>
      </pc:sldChg>
    </pc:docChg>
  </pc:docChgLst>
  <pc:docChgLst>
    <pc:chgData name="Nayeon Kim" userId="2c8f37f3-d9df-420f-9515-bba2f6294033" providerId="ADAL" clId="{95635837-52A9-4AB5-85B6-FD74518E1CA9}"/>
    <pc:docChg chg="undo custSel delSld modSld">
      <pc:chgData name="Nayeon Kim" userId="2c8f37f3-d9df-420f-9515-bba2f6294033" providerId="ADAL" clId="{95635837-52A9-4AB5-85B6-FD74518E1CA9}" dt="2024-01-31T10:47:33.706" v="954" actId="1076"/>
      <pc:docMkLst>
        <pc:docMk/>
      </pc:docMkLst>
      <pc:sldChg chg="modSp mod">
        <pc:chgData name="Nayeon Kim" userId="2c8f37f3-d9df-420f-9515-bba2f6294033" providerId="ADAL" clId="{95635837-52A9-4AB5-85B6-FD74518E1CA9}" dt="2024-01-31T08:33:52.807" v="61" actId="20577"/>
        <pc:sldMkLst>
          <pc:docMk/>
          <pc:sldMk cId="2102021547" sldId="278"/>
        </pc:sldMkLst>
        <pc:spChg chg="mod">
          <ac:chgData name="Nayeon Kim" userId="2c8f37f3-d9df-420f-9515-bba2f6294033" providerId="ADAL" clId="{95635837-52A9-4AB5-85B6-FD74518E1CA9}" dt="2024-01-31T08:33:52.807" v="61" actId="20577"/>
          <ac:spMkLst>
            <pc:docMk/>
            <pc:sldMk cId="2102021547" sldId="278"/>
            <ac:spMk id="5" creationId="{09DABE98-0BBB-BC8C-CDAE-C2AFF3268DAE}"/>
          </ac:spMkLst>
        </pc:spChg>
      </pc:sldChg>
      <pc:sldChg chg="addSp delSp modSp mod">
        <pc:chgData name="Nayeon Kim" userId="2c8f37f3-d9df-420f-9515-bba2f6294033" providerId="ADAL" clId="{95635837-52A9-4AB5-85B6-FD74518E1CA9}" dt="2024-01-31T09:44:46.029" v="488" actId="1076"/>
        <pc:sldMkLst>
          <pc:docMk/>
          <pc:sldMk cId="1457567236" sldId="282"/>
        </pc:sldMkLst>
        <pc:spChg chg="mod">
          <ac:chgData name="Nayeon Kim" userId="2c8f37f3-d9df-420f-9515-bba2f6294033" providerId="ADAL" clId="{95635837-52A9-4AB5-85B6-FD74518E1CA9}" dt="2024-01-31T09:44:46.029" v="488" actId="1076"/>
          <ac:spMkLst>
            <pc:docMk/>
            <pc:sldMk cId="1457567236" sldId="282"/>
            <ac:spMk id="3" creationId="{20AB9AA7-0FFD-A5F8-96F2-D371986C47DA}"/>
          </ac:spMkLst>
        </pc:spChg>
        <pc:spChg chg="mod">
          <ac:chgData name="Nayeon Kim" userId="2c8f37f3-d9df-420f-9515-bba2f6294033" providerId="ADAL" clId="{95635837-52A9-4AB5-85B6-FD74518E1CA9}" dt="2024-01-31T09:44:46.029" v="488" actId="1076"/>
          <ac:spMkLst>
            <pc:docMk/>
            <pc:sldMk cId="1457567236" sldId="282"/>
            <ac:spMk id="4" creationId="{4C0F86DA-42D5-D085-0C18-6354BD5447EC}"/>
          </ac:spMkLst>
        </pc:spChg>
        <pc:spChg chg="mod">
          <ac:chgData name="Nayeon Kim" userId="2c8f37f3-d9df-420f-9515-bba2f6294033" providerId="ADAL" clId="{95635837-52A9-4AB5-85B6-FD74518E1CA9}" dt="2024-01-31T09:44:46.029" v="488" actId="1076"/>
          <ac:spMkLst>
            <pc:docMk/>
            <pc:sldMk cId="1457567236" sldId="282"/>
            <ac:spMk id="5" creationId="{4FD9BC41-559B-2D64-254F-90CD78C2DAF7}"/>
          </ac:spMkLst>
        </pc:spChg>
        <pc:spChg chg="del">
          <ac:chgData name="Nayeon Kim" userId="2c8f37f3-d9df-420f-9515-bba2f6294033" providerId="ADAL" clId="{95635837-52A9-4AB5-85B6-FD74518E1CA9}" dt="2024-01-31T09:03:54.695" v="64" actId="21"/>
          <ac:spMkLst>
            <pc:docMk/>
            <pc:sldMk cId="1457567236" sldId="282"/>
            <ac:spMk id="7" creationId="{21EF5C13-6041-2049-B6D7-7E1D41D4084C}"/>
          </ac:spMkLst>
        </pc:spChg>
        <pc:spChg chg="mod">
          <ac:chgData name="Nayeon Kim" userId="2c8f37f3-d9df-420f-9515-bba2f6294033" providerId="ADAL" clId="{95635837-52A9-4AB5-85B6-FD74518E1CA9}" dt="2024-01-31T09:44:46.029" v="488" actId="1076"/>
          <ac:spMkLst>
            <pc:docMk/>
            <pc:sldMk cId="1457567236" sldId="282"/>
            <ac:spMk id="8" creationId="{07D670F9-3142-5DE8-1CB8-10753C1DE792}"/>
          </ac:spMkLst>
        </pc:spChg>
        <pc:spChg chg="mod">
          <ac:chgData name="Nayeon Kim" userId="2c8f37f3-d9df-420f-9515-bba2f6294033" providerId="ADAL" clId="{95635837-52A9-4AB5-85B6-FD74518E1CA9}" dt="2024-01-31T09:44:46.029" v="488" actId="1076"/>
          <ac:spMkLst>
            <pc:docMk/>
            <pc:sldMk cId="1457567236" sldId="282"/>
            <ac:spMk id="10" creationId="{8D316AB1-7484-9066-879A-4C907FE972CB}"/>
          </ac:spMkLst>
        </pc:spChg>
        <pc:spChg chg="del mod">
          <ac:chgData name="Nayeon Kim" userId="2c8f37f3-d9df-420f-9515-bba2f6294033" providerId="ADAL" clId="{95635837-52A9-4AB5-85B6-FD74518E1CA9}" dt="2024-01-31T09:13:06.875" v="90" actId="21"/>
          <ac:spMkLst>
            <pc:docMk/>
            <pc:sldMk cId="1457567236" sldId="282"/>
            <ac:spMk id="11" creationId="{56E78907-0433-3392-336E-5B7FA7825E27}"/>
          </ac:spMkLst>
        </pc:spChg>
        <pc:spChg chg="mod">
          <ac:chgData name="Nayeon Kim" userId="2c8f37f3-d9df-420f-9515-bba2f6294033" providerId="ADAL" clId="{95635837-52A9-4AB5-85B6-FD74518E1CA9}" dt="2024-01-31T09:44:46.029" v="488" actId="1076"/>
          <ac:spMkLst>
            <pc:docMk/>
            <pc:sldMk cId="1457567236" sldId="282"/>
            <ac:spMk id="13" creationId="{FC5E4AD0-6695-283C-5BE9-3F53D142934C}"/>
          </ac:spMkLst>
        </pc:spChg>
        <pc:spChg chg="del mod">
          <ac:chgData name="Nayeon Kim" userId="2c8f37f3-d9df-420f-9515-bba2f6294033" providerId="ADAL" clId="{95635837-52A9-4AB5-85B6-FD74518E1CA9}" dt="2024-01-31T09:38:39.551" v="287" actId="21"/>
          <ac:spMkLst>
            <pc:docMk/>
            <pc:sldMk cId="1457567236" sldId="282"/>
            <ac:spMk id="14" creationId="{95FF95F6-B4E5-9AE5-17AE-835364A168E5}"/>
          </ac:spMkLst>
        </pc:spChg>
        <pc:spChg chg="mod">
          <ac:chgData name="Nayeon Kim" userId="2c8f37f3-d9df-420f-9515-bba2f6294033" providerId="ADAL" clId="{95635837-52A9-4AB5-85B6-FD74518E1CA9}" dt="2024-01-31T09:44:46.029" v="488" actId="1076"/>
          <ac:spMkLst>
            <pc:docMk/>
            <pc:sldMk cId="1457567236" sldId="282"/>
            <ac:spMk id="16" creationId="{7666D403-CF17-CEDF-659A-C9F6EA90E35E}"/>
          </ac:spMkLst>
        </pc:spChg>
        <pc:spChg chg="del mod">
          <ac:chgData name="Nayeon Kim" userId="2c8f37f3-d9df-420f-9515-bba2f6294033" providerId="ADAL" clId="{95635837-52A9-4AB5-85B6-FD74518E1CA9}" dt="2024-01-31T09:20:35.799" v="115" actId="21"/>
          <ac:spMkLst>
            <pc:docMk/>
            <pc:sldMk cId="1457567236" sldId="282"/>
            <ac:spMk id="17" creationId="{505CD47B-97E4-6060-F06B-D69EAFC11C69}"/>
          </ac:spMkLst>
        </pc:spChg>
        <pc:spChg chg="mod">
          <ac:chgData name="Nayeon Kim" userId="2c8f37f3-d9df-420f-9515-bba2f6294033" providerId="ADAL" clId="{95635837-52A9-4AB5-85B6-FD74518E1CA9}" dt="2024-01-31T09:44:46.029" v="488" actId="1076"/>
          <ac:spMkLst>
            <pc:docMk/>
            <pc:sldMk cId="1457567236" sldId="282"/>
            <ac:spMk id="19" creationId="{DAE98EC2-2AF6-9F02-4EB3-DB1BFA5DAA3A}"/>
          </ac:spMkLst>
        </pc:spChg>
        <pc:spChg chg="del mod">
          <ac:chgData name="Nayeon Kim" userId="2c8f37f3-d9df-420f-9515-bba2f6294033" providerId="ADAL" clId="{95635837-52A9-4AB5-85B6-FD74518E1CA9}" dt="2024-01-31T09:43:04.629" v="425" actId="21"/>
          <ac:spMkLst>
            <pc:docMk/>
            <pc:sldMk cId="1457567236" sldId="282"/>
            <ac:spMk id="20" creationId="{E99842F9-D40E-C59C-DC6F-1E4091EDA936}"/>
          </ac:spMkLst>
        </pc:spChg>
        <pc:spChg chg="mod">
          <ac:chgData name="Nayeon Kim" userId="2c8f37f3-d9df-420f-9515-bba2f6294033" providerId="ADAL" clId="{95635837-52A9-4AB5-85B6-FD74518E1CA9}" dt="2024-01-31T09:44:46.029" v="488" actId="1076"/>
          <ac:spMkLst>
            <pc:docMk/>
            <pc:sldMk cId="1457567236" sldId="282"/>
            <ac:spMk id="21" creationId="{9A64AE87-D8F7-A68B-854C-D16A7FBE63AE}"/>
          </ac:spMkLst>
        </pc:spChg>
        <pc:spChg chg="add del mod">
          <ac:chgData name="Nayeon Kim" userId="2c8f37f3-d9df-420f-9515-bba2f6294033" providerId="ADAL" clId="{95635837-52A9-4AB5-85B6-FD74518E1CA9}" dt="2024-01-31T09:44:46.029" v="488" actId="1076"/>
          <ac:spMkLst>
            <pc:docMk/>
            <pc:sldMk cId="1457567236" sldId="282"/>
            <ac:spMk id="22" creationId="{0B8ED35D-F2B7-AD2F-0B73-167A7E31E607}"/>
          </ac:spMkLst>
        </pc:spChg>
        <pc:spChg chg="mod">
          <ac:chgData name="Nayeon Kim" userId="2c8f37f3-d9df-420f-9515-bba2f6294033" providerId="ADAL" clId="{95635837-52A9-4AB5-85B6-FD74518E1CA9}" dt="2024-01-31T09:44:46.029" v="488" actId="1076"/>
          <ac:spMkLst>
            <pc:docMk/>
            <pc:sldMk cId="1457567236" sldId="282"/>
            <ac:spMk id="23" creationId="{0EECE8B7-C5EF-FEC1-FF9D-D6564D84B32D}"/>
          </ac:spMkLst>
        </pc:spChg>
        <pc:spChg chg="mod">
          <ac:chgData name="Nayeon Kim" userId="2c8f37f3-d9df-420f-9515-bba2f6294033" providerId="ADAL" clId="{95635837-52A9-4AB5-85B6-FD74518E1CA9}" dt="2024-01-31T09:44:46.029" v="488" actId="1076"/>
          <ac:spMkLst>
            <pc:docMk/>
            <pc:sldMk cId="1457567236" sldId="282"/>
            <ac:spMk id="24" creationId="{BF757318-96F1-559B-A501-2929F91138D8}"/>
          </ac:spMkLst>
        </pc:spChg>
        <pc:spChg chg="add del">
          <ac:chgData name="Nayeon Kim" userId="2c8f37f3-d9df-420f-9515-bba2f6294033" providerId="ADAL" clId="{95635837-52A9-4AB5-85B6-FD74518E1CA9}" dt="2024-01-31T09:21:26.936" v="121" actId="22"/>
          <ac:spMkLst>
            <pc:docMk/>
            <pc:sldMk cId="1457567236" sldId="282"/>
            <ac:spMk id="30" creationId="{830B7A97-8729-7341-97A1-7B3812B8C3AB}"/>
          </ac:spMkLst>
        </pc:spChg>
        <pc:spChg chg="add mod ord">
          <ac:chgData name="Nayeon Kim" userId="2c8f37f3-d9df-420f-9515-bba2f6294033" providerId="ADAL" clId="{95635837-52A9-4AB5-85B6-FD74518E1CA9}" dt="2024-01-31T09:44:46.029" v="488" actId="1076"/>
          <ac:spMkLst>
            <pc:docMk/>
            <pc:sldMk cId="1457567236" sldId="282"/>
            <ac:spMk id="1024" creationId="{62CF1DE9-A47B-4E23-0EEE-4AA4E9C91DF0}"/>
          </ac:spMkLst>
        </pc:spChg>
        <pc:spChg chg="add mod">
          <ac:chgData name="Nayeon Kim" userId="2c8f37f3-d9df-420f-9515-bba2f6294033" providerId="ADAL" clId="{95635837-52A9-4AB5-85B6-FD74518E1CA9}" dt="2024-01-31T09:44:46.029" v="488" actId="1076"/>
          <ac:spMkLst>
            <pc:docMk/>
            <pc:sldMk cId="1457567236" sldId="282"/>
            <ac:spMk id="1029" creationId="{2D5528C4-8705-09F3-D4AB-9C2F793E2BC6}"/>
          </ac:spMkLst>
        </pc:spChg>
        <pc:grpChg chg="add mod">
          <ac:chgData name="Nayeon Kim" userId="2c8f37f3-d9df-420f-9515-bba2f6294033" providerId="ADAL" clId="{95635837-52A9-4AB5-85B6-FD74518E1CA9}" dt="2024-01-31T09:44:46.029" v="488" actId="1076"/>
          <ac:grpSpMkLst>
            <pc:docMk/>
            <pc:sldMk cId="1457567236" sldId="282"/>
            <ac:grpSpMk id="2" creationId="{09A46604-2A18-DF2E-BED4-BD7E3401BF67}"/>
          </ac:grpSpMkLst>
        </pc:grpChg>
        <pc:grpChg chg="add mod">
          <ac:chgData name="Nayeon Kim" userId="2c8f37f3-d9df-420f-9515-bba2f6294033" providerId="ADAL" clId="{95635837-52A9-4AB5-85B6-FD74518E1CA9}" dt="2024-01-31T09:44:46.029" v="488" actId="1076"/>
          <ac:grpSpMkLst>
            <pc:docMk/>
            <pc:sldMk cId="1457567236" sldId="282"/>
            <ac:grpSpMk id="31" creationId="{6DC7FB09-1A77-0712-966E-2668BBD5476F}"/>
          </ac:grpSpMkLst>
        </pc:grpChg>
        <pc:grpChg chg="add mod">
          <ac:chgData name="Nayeon Kim" userId="2c8f37f3-d9df-420f-9515-bba2f6294033" providerId="ADAL" clId="{95635837-52A9-4AB5-85B6-FD74518E1CA9}" dt="2024-01-31T09:44:46.029" v="488" actId="1076"/>
          <ac:grpSpMkLst>
            <pc:docMk/>
            <pc:sldMk cId="1457567236" sldId="282"/>
            <ac:grpSpMk id="1025" creationId="{0DA1EE7A-76D3-D5A2-E783-5B3A40E17F1C}"/>
          </ac:grpSpMkLst>
        </pc:grpChg>
        <pc:grpChg chg="add mod">
          <ac:chgData name="Nayeon Kim" userId="2c8f37f3-d9df-420f-9515-bba2f6294033" providerId="ADAL" clId="{95635837-52A9-4AB5-85B6-FD74518E1CA9}" dt="2024-01-31T09:44:46.029" v="488" actId="1076"/>
          <ac:grpSpMkLst>
            <pc:docMk/>
            <pc:sldMk cId="1457567236" sldId="282"/>
            <ac:grpSpMk id="1027" creationId="{B67BC135-CEC4-B229-2F63-4B15C832A1E7}"/>
          </ac:grpSpMkLst>
        </pc:grpChg>
        <pc:grpChg chg="add mod">
          <ac:chgData name="Nayeon Kim" userId="2c8f37f3-d9df-420f-9515-bba2f6294033" providerId="ADAL" clId="{95635837-52A9-4AB5-85B6-FD74518E1CA9}" dt="2024-01-31T09:44:46.029" v="488" actId="1076"/>
          <ac:grpSpMkLst>
            <pc:docMk/>
            <pc:sldMk cId="1457567236" sldId="282"/>
            <ac:grpSpMk id="1034" creationId="{AA15D5D7-52C4-3E50-63D6-956042AF9DE0}"/>
          </ac:grpSpMkLst>
        </pc:grpChg>
        <pc:picChg chg="del mod">
          <ac:chgData name="Nayeon Kim" userId="2c8f37f3-d9df-420f-9515-bba2f6294033" providerId="ADAL" clId="{95635837-52A9-4AB5-85B6-FD74518E1CA9}" dt="2024-01-31T09:12:58.910" v="89" actId="21"/>
          <ac:picMkLst>
            <pc:docMk/>
            <pc:sldMk cId="1457567236" sldId="282"/>
            <ac:picMk id="9" creationId="{2295DE8E-53FA-D1C8-46C6-3FD5088B4C6E}"/>
          </ac:picMkLst>
        </pc:picChg>
        <pc:picChg chg="del mod">
          <ac:chgData name="Nayeon Kim" userId="2c8f37f3-d9df-420f-9515-bba2f6294033" providerId="ADAL" clId="{95635837-52A9-4AB5-85B6-FD74518E1CA9}" dt="2024-01-31T09:23:01.843" v="224" actId="21"/>
          <ac:picMkLst>
            <pc:docMk/>
            <pc:sldMk cId="1457567236" sldId="282"/>
            <ac:picMk id="12" creationId="{1C8AE3DB-B195-1FCB-B186-664571B09404}"/>
          </ac:picMkLst>
        </pc:picChg>
        <pc:picChg chg="del mod">
          <ac:chgData name="Nayeon Kim" userId="2c8f37f3-d9df-420f-9515-bba2f6294033" providerId="ADAL" clId="{95635837-52A9-4AB5-85B6-FD74518E1CA9}" dt="2024-01-31T09:19:28.721" v="110" actId="21"/>
          <ac:picMkLst>
            <pc:docMk/>
            <pc:sldMk cId="1457567236" sldId="282"/>
            <ac:picMk id="15" creationId="{2B5E674E-587F-5F96-EC74-F63722CF1657}"/>
          </ac:picMkLst>
        </pc:picChg>
        <pc:picChg chg="del mod">
          <ac:chgData name="Nayeon Kim" userId="2c8f37f3-d9df-420f-9515-bba2f6294033" providerId="ADAL" clId="{95635837-52A9-4AB5-85B6-FD74518E1CA9}" dt="2024-01-31T09:43:02.137" v="424" actId="21"/>
          <ac:picMkLst>
            <pc:docMk/>
            <pc:sldMk cId="1457567236" sldId="282"/>
            <ac:picMk id="18" creationId="{68A84C88-9702-A77D-9FEE-A0238624A54F}"/>
          </ac:picMkLst>
        </pc:picChg>
        <pc:picChg chg="add mod">
          <ac:chgData name="Nayeon Kim" userId="2c8f37f3-d9df-420f-9515-bba2f6294033" providerId="ADAL" clId="{95635837-52A9-4AB5-85B6-FD74518E1CA9}" dt="2024-01-31T09:44:46.029" v="488" actId="1076"/>
          <ac:picMkLst>
            <pc:docMk/>
            <pc:sldMk cId="1457567236" sldId="282"/>
            <ac:picMk id="26" creationId="{7BB66715-75AF-F57B-A599-B3DF6F9372F7}"/>
          </ac:picMkLst>
        </pc:picChg>
        <pc:picChg chg="add mod">
          <ac:chgData name="Nayeon Kim" userId="2c8f37f3-d9df-420f-9515-bba2f6294033" providerId="ADAL" clId="{95635837-52A9-4AB5-85B6-FD74518E1CA9}" dt="2024-01-31T09:44:46.029" v="488" actId="1076"/>
          <ac:picMkLst>
            <pc:docMk/>
            <pc:sldMk cId="1457567236" sldId="282"/>
            <ac:picMk id="28" creationId="{FEB3E3BA-DE56-FD75-668B-7C63A38E9AD4}"/>
          </ac:picMkLst>
        </pc:picChg>
        <pc:picChg chg="add mod">
          <ac:chgData name="Nayeon Kim" userId="2c8f37f3-d9df-420f-9515-bba2f6294033" providerId="ADAL" clId="{95635837-52A9-4AB5-85B6-FD74518E1CA9}" dt="2024-01-31T09:44:46.029" v="488" actId="1076"/>
          <ac:picMkLst>
            <pc:docMk/>
            <pc:sldMk cId="1457567236" sldId="282"/>
            <ac:picMk id="1026" creationId="{3536C494-167E-DF16-D165-CBF2172F7C61}"/>
          </ac:picMkLst>
        </pc:picChg>
        <pc:picChg chg="add del mod">
          <ac:chgData name="Nayeon Kim" userId="2c8f37f3-d9df-420f-9515-bba2f6294033" providerId="ADAL" clId="{95635837-52A9-4AB5-85B6-FD74518E1CA9}" dt="2024-01-31T09:37:09.304" v="263" actId="21"/>
          <ac:picMkLst>
            <pc:docMk/>
            <pc:sldMk cId="1457567236" sldId="282"/>
            <ac:picMk id="1028" creationId="{65E37A0B-C1A8-6D09-B414-D48B13ECC2B9}"/>
          </ac:picMkLst>
        </pc:picChg>
        <pc:picChg chg="add mod">
          <ac:chgData name="Nayeon Kim" userId="2c8f37f3-d9df-420f-9515-bba2f6294033" providerId="ADAL" clId="{95635837-52A9-4AB5-85B6-FD74518E1CA9}" dt="2024-01-31T09:44:46.029" v="488" actId="1076"/>
          <ac:picMkLst>
            <pc:docMk/>
            <pc:sldMk cId="1457567236" sldId="282"/>
            <ac:picMk id="1030" creationId="{68A17173-4959-8B8A-7BF7-2B3A10491A65}"/>
          </ac:picMkLst>
        </pc:picChg>
        <pc:picChg chg="add mod">
          <ac:chgData name="Nayeon Kim" userId="2c8f37f3-d9df-420f-9515-bba2f6294033" providerId="ADAL" clId="{95635837-52A9-4AB5-85B6-FD74518E1CA9}" dt="2024-01-31T09:44:46.029" v="488" actId="1076"/>
          <ac:picMkLst>
            <pc:docMk/>
            <pc:sldMk cId="1457567236" sldId="282"/>
            <ac:picMk id="1032" creationId="{B589C9C4-DF7B-3D93-475C-F4BD98B1EA89}"/>
          </ac:picMkLst>
        </pc:picChg>
        <pc:picChg chg="add mod">
          <ac:chgData name="Nayeon Kim" userId="2c8f37f3-d9df-420f-9515-bba2f6294033" providerId="ADAL" clId="{95635837-52A9-4AB5-85B6-FD74518E1CA9}" dt="2024-01-31T09:44:46.029" v="488" actId="1076"/>
          <ac:picMkLst>
            <pc:docMk/>
            <pc:sldMk cId="1457567236" sldId="282"/>
            <ac:picMk id="1033" creationId="{0F9D97EE-C740-B698-C161-7E6CF70CF305}"/>
          </ac:picMkLst>
        </pc:picChg>
      </pc:sldChg>
      <pc:sldChg chg="modSp mod">
        <pc:chgData name="Nayeon Kim" userId="2c8f37f3-d9df-420f-9515-bba2f6294033" providerId="ADAL" clId="{95635837-52A9-4AB5-85B6-FD74518E1CA9}" dt="2024-01-31T10:47:33.706" v="954" actId="1076"/>
        <pc:sldMkLst>
          <pc:docMk/>
          <pc:sldMk cId="3845461940" sldId="283"/>
        </pc:sldMkLst>
        <pc:spChg chg="mod">
          <ac:chgData name="Nayeon Kim" userId="2c8f37f3-d9df-420f-9515-bba2f6294033" providerId="ADAL" clId="{95635837-52A9-4AB5-85B6-FD74518E1CA9}" dt="2024-01-31T10:47:33.706" v="954" actId="1076"/>
          <ac:spMkLst>
            <pc:docMk/>
            <pc:sldMk cId="3845461940" sldId="283"/>
            <ac:spMk id="7" creationId="{21EF5C13-6041-2049-B6D7-7E1D41D4084C}"/>
          </ac:spMkLst>
        </pc:spChg>
      </pc:sldChg>
      <pc:sldChg chg="del">
        <pc:chgData name="Nayeon Kim" userId="2c8f37f3-d9df-420f-9515-bba2f6294033" providerId="ADAL" clId="{95635837-52A9-4AB5-85B6-FD74518E1CA9}" dt="2024-01-31T09:01:14.275" v="62" actId="2696"/>
        <pc:sldMkLst>
          <pc:docMk/>
          <pc:sldMk cId="3284289718" sldId="286"/>
        </pc:sldMkLst>
      </pc:sldChg>
      <pc:sldChg chg="del">
        <pc:chgData name="Nayeon Kim" userId="2c8f37f3-d9df-420f-9515-bba2f6294033" providerId="ADAL" clId="{95635837-52A9-4AB5-85B6-FD74518E1CA9}" dt="2024-01-31T09:01:36.004" v="63" actId="2696"/>
        <pc:sldMkLst>
          <pc:docMk/>
          <pc:sldMk cId="4185223199" sldId="287"/>
        </pc:sldMkLst>
      </pc:sldChg>
      <pc:sldChg chg="addSp delSp modSp mod">
        <pc:chgData name="Nayeon Kim" userId="2c8f37f3-d9df-420f-9515-bba2f6294033" providerId="ADAL" clId="{95635837-52A9-4AB5-85B6-FD74518E1CA9}" dt="2024-01-31T10:45:37.850" v="947" actId="1076"/>
        <pc:sldMkLst>
          <pc:docMk/>
          <pc:sldMk cId="3113888682" sldId="288"/>
        </pc:sldMkLst>
        <pc:spChg chg="del">
          <ac:chgData name="Nayeon Kim" userId="2c8f37f3-d9df-420f-9515-bba2f6294033" providerId="ADAL" clId="{95635837-52A9-4AB5-85B6-FD74518E1CA9}" dt="2024-01-31T09:45:00.447" v="489" actId="21"/>
          <ac:spMkLst>
            <pc:docMk/>
            <pc:sldMk cId="3113888682" sldId="288"/>
            <ac:spMk id="2" creationId="{B854EA27-2A6B-BF76-8EAB-5D4F2ACF745E}"/>
          </ac:spMkLst>
        </pc:spChg>
        <pc:spChg chg="del">
          <ac:chgData name="Nayeon Kim" userId="2c8f37f3-d9df-420f-9515-bba2f6294033" providerId="ADAL" clId="{95635837-52A9-4AB5-85B6-FD74518E1CA9}" dt="2024-01-31T09:45:00.447" v="489" actId="21"/>
          <ac:spMkLst>
            <pc:docMk/>
            <pc:sldMk cId="3113888682" sldId="288"/>
            <ac:spMk id="4" creationId="{0C2A7314-A8FC-5EA4-F987-FF134365EC00}"/>
          </ac:spMkLst>
        </pc:spChg>
        <pc:spChg chg="del">
          <ac:chgData name="Nayeon Kim" userId="2c8f37f3-d9df-420f-9515-bba2f6294033" providerId="ADAL" clId="{95635837-52A9-4AB5-85B6-FD74518E1CA9}" dt="2024-01-31T09:45:00.447" v="489" actId="21"/>
          <ac:spMkLst>
            <pc:docMk/>
            <pc:sldMk cId="3113888682" sldId="288"/>
            <ac:spMk id="5" creationId="{57616AE3-2FE0-9249-8546-E1D8FAD3DFA7}"/>
          </ac:spMkLst>
        </pc:spChg>
        <pc:spChg chg="mod">
          <ac:chgData name="Nayeon Kim" userId="2c8f37f3-d9df-420f-9515-bba2f6294033" providerId="ADAL" clId="{95635837-52A9-4AB5-85B6-FD74518E1CA9}" dt="2024-01-31T10:22:27.874" v="874" actId="1076"/>
          <ac:spMkLst>
            <pc:docMk/>
            <pc:sldMk cId="3113888682" sldId="288"/>
            <ac:spMk id="6" creationId="{7D944160-C58B-9D48-B206-468EEB77F546}"/>
          </ac:spMkLst>
        </pc:spChg>
        <pc:spChg chg="del">
          <ac:chgData name="Nayeon Kim" userId="2c8f37f3-d9df-420f-9515-bba2f6294033" providerId="ADAL" clId="{95635837-52A9-4AB5-85B6-FD74518E1CA9}" dt="2024-01-31T09:45:00.447" v="489" actId="21"/>
          <ac:spMkLst>
            <pc:docMk/>
            <pc:sldMk cId="3113888682" sldId="288"/>
            <ac:spMk id="8" creationId="{21EF0BF3-EF95-8340-87F3-E404EE974227}"/>
          </ac:spMkLst>
        </pc:spChg>
        <pc:spChg chg="del">
          <ac:chgData name="Nayeon Kim" userId="2c8f37f3-d9df-420f-9515-bba2f6294033" providerId="ADAL" clId="{95635837-52A9-4AB5-85B6-FD74518E1CA9}" dt="2024-01-31T09:45:00.447" v="489" actId="21"/>
          <ac:spMkLst>
            <pc:docMk/>
            <pc:sldMk cId="3113888682" sldId="288"/>
            <ac:spMk id="10" creationId="{502A4349-82F3-AAE0-3AB8-78F7ECBC7A98}"/>
          </ac:spMkLst>
        </pc:spChg>
        <pc:spChg chg="del">
          <ac:chgData name="Nayeon Kim" userId="2c8f37f3-d9df-420f-9515-bba2f6294033" providerId="ADAL" clId="{95635837-52A9-4AB5-85B6-FD74518E1CA9}" dt="2024-01-31T09:45:00.447" v="489" actId="21"/>
          <ac:spMkLst>
            <pc:docMk/>
            <pc:sldMk cId="3113888682" sldId="288"/>
            <ac:spMk id="12" creationId="{FBDF514D-8E30-6AF7-1D7D-F6853A944F9B}"/>
          </ac:spMkLst>
        </pc:spChg>
        <pc:spChg chg="mod">
          <ac:chgData name="Nayeon Kim" userId="2c8f37f3-d9df-420f-9515-bba2f6294033" providerId="ADAL" clId="{95635837-52A9-4AB5-85B6-FD74518E1CA9}" dt="2024-01-31T10:13:44.690" v="633" actId="1076"/>
          <ac:spMkLst>
            <pc:docMk/>
            <pc:sldMk cId="3113888682" sldId="288"/>
            <ac:spMk id="19" creationId="{97974060-321A-74E8-D7B9-9CD781B14C35}"/>
          </ac:spMkLst>
        </pc:spChg>
        <pc:spChg chg="mod">
          <ac:chgData name="Nayeon Kim" userId="2c8f37f3-d9df-420f-9515-bba2f6294033" providerId="ADAL" clId="{95635837-52A9-4AB5-85B6-FD74518E1CA9}" dt="2024-01-31T10:13:42.126" v="632" actId="14100"/>
          <ac:spMkLst>
            <pc:docMk/>
            <pc:sldMk cId="3113888682" sldId="288"/>
            <ac:spMk id="20" creationId="{B41630D8-9E85-46E4-7B2E-1289A2161696}"/>
          </ac:spMkLst>
        </pc:spChg>
        <pc:spChg chg="mod">
          <ac:chgData name="Nayeon Kim" userId="2c8f37f3-d9df-420f-9515-bba2f6294033" providerId="ADAL" clId="{95635837-52A9-4AB5-85B6-FD74518E1CA9}" dt="2024-01-31T10:22:13.064" v="870" actId="14100"/>
          <ac:spMkLst>
            <pc:docMk/>
            <pc:sldMk cId="3113888682" sldId="288"/>
            <ac:spMk id="22" creationId="{05C72A41-BFA0-6B29-106B-267BE0409DC3}"/>
          </ac:spMkLst>
        </pc:spChg>
        <pc:spChg chg="mod">
          <ac:chgData name="Nayeon Kim" userId="2c8f37f3-d9df-420f-9515-bba2f6294033" providerId="ADAL" clId="{95635837-52A9-4AB5-85B6-FD74518E1CA9}" dt="2024-01-31T10:20:15.931" v="815" actId="1076"/>
          <ac:spMkLst>
            <pc:docMk/>
            <pc:sldMk cId="3113888682" sldId="288"/>
            <ac:spMk id="23" creationId="{1E905ABF-FD0D-A6AA-62ED-D4F46390F5E9}"/>
          </ac:spMkLst>
        </pc:spChg>
        <pc:spChg chg="mod">
          <ac:chgData name="Nayeon Kim" userId="2c8f37f3-d9df-420f-9515-bba2f6294033" providerId="ADAL" clId="{95635837-52A9-4AB5-85B6-FD74518E1CA9}" dt="2024-01-31T10:22:17.432" v="872" actId="20577"/>
          <ac:spMkLst>
            <pc:docMk/>
            <pc:sldMk cId="3113888682" sldId="288"/>
            <ac:spMk id="24" creationId="{C5C6404C-645B-70A3-BC3A-3B9B3C583E6A}"/>
          </ac:spMkLst>
        </pc:spChg>
        <pc:spChg chg="del">
          <ac:chgData name="Nayeon Kim" userId="2c8f37f3-d9df-420f-9515-bba2f6294033" providerId="ADAL" clId="{95635837-52A9-4AB5-85B6-FD74518E1CA9}" dt="2024-01-31T09:45:00.447" v="489" actId="21"/>
          <ac:spMkLst>
            <pc:docMk/>
            <pc:sldMk cId="3113888682" sldId="288"/>
            <ac:spMk id="26" creationId="{7E8EB250-4ADB-DF10-D784-E6D1E30B26B5}"/>
          </ac:spMkLst>
        </pc:spChg>
        <pc:spChg chg="del">
          <ac:chgData name="Nayeon Kim" userId="2c8f37f3-d9df-420f-9515-bba2f6294033" providerId="ADAL" clId="{95635837-52A9-4AB5-85B6-FD74518E1CA9}" dt="2024-01-31T09:45:00.447" v="489" actId="21"/>
          <ac:spMkLst>
            <pc:docMk/>
            <pc:sldMk cId="3113888682" sldId="288"/>
            <ac:spMk id="27" creationId="{4F36CB00-2F84-A7E8-35A9-AD929EEE3AC8}"/>
          </ac:spMkLst>
        </pc:spChg>
        <pc:spChg chg="del">
          <ac:chgData name="Nayeon Kim" userId="2c8f37f3-d9df-420f-9515-bba2f6294033" providerId="ADAL" clId="{95635837-52A9-4AB5-85B6-FD74518E1CA9}" dt="2024-01-31T09:45:02.591" v="490" actId="21"/>
          <ac:spMkLst>
            <pc:docMk/>
            <pc:sldMk cId="3113888682" sldId="288"/>
            <ac:spMk id="28" creationId="{5D48A549-5A91-63C9-89A1-28323E79C496}"/>
          </ac:spMkLst>
        </pc:spChg>
        <pc:spChg chg="mod">
          <ac:chgData name="Nayeon Kim" userId="2c8f37f3-d9df-420f-9515-bba2f6294033" providerId="ADAL" clId="{95635837-52A9-4AB5-85B6-FD74518E1CA9}" dt="2024-01-31T10:17:46.510" v="728" actId="1076"/>
          <ac:spMkLst>
            <pc:docMk/>
            <pc:sldMk cId="3113888682" sldId="288"/>
            <ac:spMk id="29" creationId="{BF945D8B-D585-090E-C843-1F9264A80F17}"/>
          </ac:spMkLst>
        </pc:spChg>
        <pc:spChg chg="mod">
          <ac:chgData name="Nayeon Kim" userId="2c8f37f3-d9df-420f-9515-bba2f6294033" providerId="ADAL" clId="{95635837-52A9-4AB5-85B6-FD74518E1CA9}" dt="2024-01-31T10:22:07.417" v="865" actId="20577"/>
          <ac:spMkLst>
            <pc:docMk/>
            <pc:sldMk cId="3113888682" sldId="288"/>
            <ac:spMk id="30" creationId="{87B36672-95B4-343B-7F85-38F9957FCE19}"/>
          </ac:spMkLst>
        </pc:spChg>
        <pc:spChg chg="mod">
          <ac:chgData name="Nayeon Kim" userId="2c8f37f3-d9df-420f-9515-bba2f6294033" providerId="ADAL" clId="{95635837-52A9-4AB5-85B6-FD74518E1CA9}" dt="2024-01-31T10:15:33.906" v="712" actId="255"/>
          <ac:spMkLst>
            <pc:docMk/>
            <pc:sldMk cId="3113888682" sldId="288"/>
            <ac:spMk id="31" creationId="{851BA2BC-0BB2-AEC7-8949-5BF2BE25B87C}"/>
          </ac:spMkLst>
        </pc:spChg>
        <pc:spChg chg="mod">
          <ac:chgData name="Nayeon Kim" userId="2c8f37f3-d9df-420f-9515-bba2f6294033" providerId="ADAL" clId="{95635837-52A9-4AB5-85B6-FD74518E1CA9}" dt="2024-01-31T10:20:07.508" v="812" actId="1076"/>
          <ac:spMkLst>
            <pc:docMk/>
            <pc:sldMk cId="3113888682" sldId="288"/>
            <ac:spMk id="32" creationId="{2150EB2E-CBE3-BDBC-CEB6-5421037CE3C2}"/>
          </ac:spMkLst>
        </pc:spChg>
        <pc:spChg chg="del mod">
          <ac:chgData name="Nayeon Kim" userId="2c8f37f3-d9df-420f-9515-bba2f6294033" providerId="ADAL" clId="{95635837-52A9-4AB5-85B6-FD74518E1CA9}" dt="2024-01-31T10:01:33.073" v="602" actId="478"/>
          <ac:spMkLst>
            <pc:docMk/>
            <pc:sldMk cId="3113888682" sldId="288"/>
            <ac:spMk id="33" creationId="{2E64F036-2EA5-B6E9-6B9A-85B4C6ECF48C}"/>
          </ac:spMkLst>
        </pc:spChg>
        <pc:spChg chg="mod">
          <ac:chgData name="Nayeon Kim" userId="2c8f37f3-d9df-420f-9515-bba2f6294033" providerId="ADAL" clId="{95635837-52A9-4AB5-85B6-FD74518E1CA9}" dt="2024-01-31T09:47:50.745" v="497"/>
          <ac:spMkLst>
            <pc:docMk/>
            <pc:sldMk cId="3113888682" sldId="288"/>
            <ac:spMk id="34" creationId="{3EFA0650-03FD-F0CC-D5EB-FB5D50DBBC55}"/>
          </ac:spMkLst>
        </pc:spChg>
        <pc:spChg chg="mod">
          <ac:chgData name="Nayeon Kim" userId="2c8f37f3-d9df-420f-9515-bba2f6294033" providerId="ADAL" clId="{95635837-52A9-4AB5-85B6-FD74518E1CA9}" dt="2024-01-31T09:47:50.745" v="497"/>
          <ac:spMkLst>
            <pc:docMk/>
            <pc:sldMk cId="3113888682" sldId="288"/>
            <ac:spMk id="35" creationId="{A8934F36-B1AE-5D34-2D03-4805D6893EBA}"/>
          </ac:spMkLst>
        </pc:spChg>
        <pc:spChg chg="mod">
          <ac:chgData name="Nayeon Kim" userId="2c8f37f3-d9df-420f-9515-bba2f6294033" providerId="ADAL" clId="{95635837-52A9-4AB5-85B6-FD74518E1CA9}" dt="2024-01-31T09:48:25.419" v="500" actId="2085"/>
          <ac:spMkLst>
            <pc:docMk/>
            <pc:sldMk cId="3113888682" sldId="288"/>
            <ac:spMk id="36" creationId="{44094DE0-92EB-4544-633F-BFFB8CA7B9C1}"/>
          </ac:spMkLst>
        </pc:spChg>
        <pc:spChg chg="mod">
          <ac:chgData name="Nayeon Kim" userId="2c8f37f3-d9df-420f-9515-bba2f6294033" providerId="ADAL" clId="{95635837-52A9-4AB5-85B6-FD74518E1CA9}" dt="2024-01-31T09:47:50.745" v="497"/>
          <ac:spMkLst>
            <pc:docMk/>
            <pc:sldMk cId="3113888682" sldId="288"/>
            <ac:spMk id="37" creationId="{373FBD0B-D3CA-CCA0-1B0F-58D8996E2329}"/>
          </ac:spMkLst>
        </pc:spChg>
        <pc:spChg chg="mod">
          <ac:chgData name="Nayeon Kim" userId="2c8f37f3-d9df-420f-9515-bba2f6294033" providerId="ADAL" clId="{95635837-52A9-4AB5-85B6-FD74518E1CA9}" dt="2024-01-31T09:47:50.745" v="497"/>
          <ac:spMkLst>
            <pc:docMk/>
            <pc:sldMk cId="3113888682" sldId="288"/>
            <ac:spMk id="38" creationId="{C208A28E-222C-F5B3-A973-6CD04B6E2811}"/>
          </ac:spMkLst>
        </pc:spChg>
        <pc:spChg chg="mod">
          <ac:chgData name="Nayeon Kim" userId="2c8f37f3-d9df-420f-9515-bba2f6294033" providerId="ADAL" clId="{95635837-52A9-4AB5-85B6-FD74518E1CA9}" dt="2024-01-31T09:47:50.745" v="497"/>
          <ac:spMkLst>
            <pc:docMk/>
            <pc:sldMk cId="3113888682" sldId="288"/>
            <ac:spMk id="39" creationId="{D6A1C718-5CB4-9559-9E96-CAD819A2B688}"/>
          </ac:spMkLst>
        </pc:spChg>
        <pc:spChg chg="mod">
          <ac:chgData name="Nayeon Kim" userId="2c8f37f3-d9df-420f-9515-bba2f6294033" providerId="ADAL" clId="{95635837-52A9-4AB5-85B6-FD74518E1CA9}" dt="2024-01-31T09:47:50.745" v="497"/>
          <ac:spMkLst>
            <pc:docMk/>
            <pc:sldMk cId="3113888682" sldId="288"/>
            <ac:spMk id="40" creationId="{28AF3D4C-BAD8-7805-F94B-B72EBCD456BE}"/>
          </ac:spMkLst>
        </pc:spChg>
        <pc:spChg chg="mod">
          <ac:chgData name="Nayeon Kim" userId="2c8f37f3-d9df-420f-9515-bba2f6294033" providerId="ADAL" clId="{95635837-52A9-4AB5-85B6-FD74518E1CA9}" dt="2024-01-31T09:50:35.748" v="512" actId="207"/>
          <ac:spMkLst>
            <pc:docMk/>
            <pc:sldMk cId="3113888682" sldId="288"/>
            <ac:spMk id="41" creationId="{FFF6C290-790E-2416-803D-70E289D6C768}"/>
          </ac:spMkLst>
        </pc:spChg>
        <pc:spChg chg="mod">
          <ac:chgData name="Nayeon Kim" userId="2c8f37f3-d9df-420f-9515-bba2f6294033" providerId="ADAL" clId="{95635837-52A9-4AB5-85B6-FD74518E1CA9}" dt="2024-01-31T09:48:52.621" v="506" actId="207"/>
          <ac:spMkLst>
            <pc:docMk/>
            <pc:sldMk cId="3113888682" sldId="288"/>
            <ac:spMk id="42" creationId="{6C6E5748-F934-5255-3EC3-1115E1DC22A1}"/>
          </ac:spMkLst>
        </pc:spChg>
        <pc:spChg chg="mod">
          <ac:chgData name="Nayeon Kim" userId="2c8f37f3-d9df-420f-9515-bba2f6294033" providerId="ADAL" clId="{95635837-52A9-4AB5-85B6-FD74518E1CA9}" dt="2024-01-31T09:48:40.225" v="503" actId="207"/>
          <ac:spMkLst>
            <pc:docMk/>
            <pc:sldMk cId="3113888682" sldId="288"/>
            <ac:spMk id="43" creationId="{6184AC0A-94E7-1AEF-A2F5-09BA2848A047}"/>
          </ac:spMkLst>
        </pc:spChg>
        <pc:spChg chg="mod">
          <ac:chgData name="Nayeon Kim" userId="2c8f37f3-d9df-420f-9515-bba2f6294033" providerId="ADAL" clId="{95635837-52A9-4AB5-85B6-FD74518E1CA9}" dt="2024-01-31T10:22:01.160" v="864" actId="1076"/>
          <ac:spMkLst>
            <pc:docMk/>
            <pc:sldMk cId="3113888682" sldId="288"/>
            <ac:spMk id="44" creationId="{E7CE9460-45A2-B129-13E5-515E3D1AB5C5}"/>
          </ac:spMkLst>
        </pc:spChg>
        <pc:spChg chg="add mod">
          <ac:chgData name="Nayeon Kim" userId="2c8f37f3-d9df-420f-9515-bba2f6294033" providerId="ADAL" clId="{95635837-52A9-4AB5-85B6-FD74518E1CA9}" dt="2024-01-31T09:58:47.567" v="559" actId="1076"/>
          <ac:spMkLst>
            <pc:docMk/>
            <pc:sldMk cId="3113888682" sldId="288"/>
            <ac:spMk id="50" creationId="{4364F6D1-CA14-53E6-0CE8-A9BB43274E1A}"/>
          </ac:spMkLst>
        </pc:spChg>
        <pc:spChg chg="add mod">
          <ac:chgData name="Nayeon Kim" userId="2c8f37f3-d9df-420f-9515-bba2f6294033" providerId="ADAL" clId="{95635837-52A9-4AB5-85B6-FD74518E1CA9}" dt="2024-01-31T10:22:25.132" v="873" actId="1076"/>
          <ac:spMkLst>
            <pc:docMk/>
            <pc:sldMk cId="3113888682" sldId="288"/>
            <ac:spMk id="52" creationId="{0864A290-6D83-098C-AA6C-23831AA22C70}"/>
          </ac:spMkLst>
        </pc:spChg>
        <pc:spChg chg="add mod">
          <ac:chgData name="Nayeon Kim" userId="2c8f37f3-d9df-420f-9515-bba2f6294033" providerId="ADAL" clId="{95635837-52A9-4AB5-85B6-FD74518E1CA9}" dt="2024-01-31T10:45:37.850" v="947" actId="1076"/>
          <ac:spMkLst>
            <pc:docMk/>
            <pc:sldMk cId="3113888682" sldId="288"/>
            <ac:spMk id="64" creationId="{8583A02A-AA80-74EF-50BD-DE74CBDDAB43}"/>
          </ac:spMkLst>
        </pc:spChg>
        <pc:grpChg chg="add mod">
          <ac:chgData name="Nayeon Kim" userId="2c8f37f3-d9df-420f-9515-bba2f6294033" providerId="ADAL" clId="{95635837-52A9-4AB5-85B6-FD74518E1CA9}" dt="2024-01-31T09:58:30.427" v="554" actId="164"/>
          <ac:grpSpMkLst>
            <pc:docMk/>
            <pc:sldMk cId="3113888682" sldId="288"/>
            <ac:grpSpMk id="3" creationId="{AEFBE308-947D-F5C0-3BE6-B0E1A1B56B43}"/>
          </ac:grpSpMkLst>
        </pc:grpChg>
        <pc:grpChg chg="mod">
          <ac:chgData name="Nayeon Kim" userId="2c8f37f3-d9df-420f-9515-bba2f6294033" providerId="ADAL" clId="{95635837-52A9-4AB5-85B6-FD74518E1CA9}" dt="2024-01-31T09:47:50.745" v="497"/>
          <ac:grpSpMkLst>
            <pc:docMk/>
            <pc:sldMk cId="3113888682" sldId="288"/>
            <ac:grpSpMk id="7" creationId="{63808D86-0F3C-88BC-7519-767FE15D6B5F}"/>
          </ac:grpSpMkLst>
        </pc:grpChg>
        <pc:grpChg chg="del mod">
          <ac:chgData name="Nayeon Kim" userId="2c8f37f3-d9df-420f-9515-bba2f6294033" providerId="ADAL" clId="{95635837-52A9-4AB5-85B6-FD74518E1CA9}" dt="2024-01-31T10:01:33.073" v="602" actId="478"/>
          <ac:grpSpMkLst>
            <pc:docMk/>
            <pc:sldMk cId="3113888682" sldId="288"/>
            <ac:grpSpMk id="9" creationId="{2AA66343-77CA-89A7-A972-45E76FD0A723}"/>
          </ac:grpSpMkLst>
        </pc:grpChg>
        <pc:grpChg chg="mod">
          <ac:chgData name="Nayeon Kim" userId="2c8f37f3-d9df-420f-9515-bba2f6294033" providerId="ADAL" clId="{95635837-52A9-4AB5-85B6-FD74518E1CA9}" dt="2024-01-31T09:47:50.745" v="497"/>
          <ac:grpSpMkLst>
            <pc:docMk/>
            <pc:sldMk cId="3113888682" sldId="288"/>
            <ac:grpSpMk id="11" creationId="{8CED9009-694F-6FD7-52D4-8E19D957C6B9}"/>
          </ac:grpSpMkLst>
        </pc:grpChg>
        <pc:grpChg chg="mod">
          <ac:chgData name="Nayeon Kim" userId="2c8f37f3-d9df-420f-9515-bba2f6294033" providerId="ADAL" clId="{95635837-52A9-4AB5-85B6-FD74518E1CA9}" dt="2024-01-31T09:47:50.745" v="497"/>
          <ac:grpSpMkLst>
            <pc:docMk/>
            <pc:sldMk cId="3113888682" sldId="288"/>
            <ac:grpSpMk id="13" creationId="{2CD2D46C-FA9D-3650-D493-E75620AB2CB7}"/>
          </ac:grpSpMkLst>
        </pc:grpChg>
        <pc:grpChg chg="mod">
          <ac:chgData name="Nayeon Kim" userId="2c8f37f3-d9df-420f-9515-bba2f6294033" providerId="ADAL" clId="{95635837-52A9-4AB5-85B6-FD74518E1CA9}" dt="2024-01-31T09:47:50.745" v="497"/>
          <ac:grpSpMkLst>
            <pc:docMk/>
            <pc:sldMk cId="3113888682" sldId="288"/>
            <ac:grpSpMk id="16" creationId="{420453EE-0A49-B7B2-41E2-1A017830EE5C}"/>
          </ac:grpSpMkLst>
        </pc:grpChg>
        <pc:grpChg chg="mod">
          <ac:chgData name="Nayeon Kim" userId="2c8f37f3-d9df-420f-9515-bba2f6294033" providerId="ADAL" clId="{95635837-52A9-4AB5-85B6-FD74518E1CA9}" dt="2024-01-31T09:47:50.745" v="497"/>
          <ac:grpSpMkLst>
            <pc:docMk/>
            <pc:sldMk cId="3113888682" sldId="288"/>
            <ac:grpSpMk id="17" creationId="{8B9015E8-339E-35B1-6263-61FA37A55B8D}"/>
          </ac:grpSpMkLst>
        </pc:grpChg>
        <pc:grpChg chg="add mod">
          <ac:chgData name="Nayeon Kim" userId="2c8f37f3-d9df-420f-9515-bba2f6294033" providerId="ADAL" clId="{95635837-52A9-4AB5-85B6-FD74518E1CA9}" dt="2024-01-31T10:22:25.132" v="873" actId="1076"/>
          <ac:grpSpMkLst>
            <pc:docMk/>
            <pc:sldMk cId="3113888682" sldId="288"/>
            <ac:grpSpMk id="51" creationId="{58625832-F2EB-657A-B91F-9F15F37EC5A5}"/>
          </ac:grpSpMkLst>
        </pc:grpChg>
        <pc:picChg chg="del mod">
          <ac:chgData name="Nayeon Kim" userId="2c8f37f3-d9df-420f-9515-bba2f6294033" providerId="ADAL" clId="{95635837-52A9-4AB5-85B6-FD74518E1CA9}" dt="2024-01-31T09:49:49.492" v="511" actId="21"/>
          <ac:picMkLst>
            <pc:docMk/>
            <pc:sldMk cId="3113888682" sldId="288"/>
            <ac:picMk id="45" creationId="{973F7592-49D8-4F8C-B9C9-D650797092B2}"/>
          </ac:picMkLst>
        </pc:picChg>
        <pc:picChg chg="del mod">
          <ac:chgData name="Nayeon Kim" userId="2c8f37f3-d9df-420f-9515-bba2f6294033" providerId="ADAL" clId="{95635837-52A9-4AB5-85B6-FD74518E1CA9}" dt="2024-01-31T09:48:47.706" v="505" actId="21"/>
          <ac:picMkLst>
            <pc:docMk/>
            <pc:sldMk cId="3113888682" sldId="288"/>
            <ac:picMk id="46" creationId="{20E8B4D3-21A2-9824-0DEA-2217EF9E1552}"/>
          </ac:picMkLst>
        </pc:picChg>
        <pc:picChg chg="del mod">
          <ac:chgData name="Nayeon Kim" userId="2c8f37f3-d9df-420f-9515-bba2f6294033" providerId="ADAL" clId="{95635837-52A9-4AB5-85B6-FD74518E1CA9}" dt="2024-01-31T09:48:56.956" v="507" actId="21"/>
          <ac:picMkLst>
            <pc:docMk/>
            <pc:sldMk cId="3113888682" sldId="288"/>
            <ac:picMk id="47" creationId="{58F67C49-7499-FE46-23D8-401D30DD4219}"/>
          </ac:picMkLst>
        </pc:picChg>
        <pc:picChg chg="del mod">
          <ac:chgData name="Nayeon Kim" userId="2c8f37f3-d9df-420f-9515-bba2f6294033" providerId="ADAL" clId="{95635837-52A9-4AB5-85B6-FD74518E1CA9}" dt="2024-01-31T09:48:27.587" v="501" actId="21"/>
          <ac:picMkLst>
            <pc:docMk/>
            <pc:sldMk cId="3113888682" sldId="288"/>
            <ac:picMk id="48" creationId="{CAC040FC-F71A-1434-F216-DCD0AEF0A9EE}"/>
          </ac:picMkLst>
        </pc:picChg>
        <pc:picChg chg="del mod">
          <ac:chgData name="Nayeon Kim" userId="2c8f37f3-d9df-420f-9515-bba2f6294033" providerId="ADAL" clId="{95635837-52A9-4AB5-85B6-FD74518E1CA9}" dt="2024-01-31T09:48:45.276" v="504" actId="21"/>
          <ac:picMkLst>
            <pc:docMk/>
            <pc:sldMk cId="3113888682" sldId="288"/>
            <ac:picMk id="49" creationId="{97B75384-D3C2-9690-69D4-1E09B650661C}"/>
          </ac:picMkLst>
        </pc:picChg>
        <pc:picChg chg="add mod">
          <ac:chgData name="Nayeon Kim" userId="2c8f37f3-d9df-420f-9515-bba2f6294033" providerId="ADAL" clId="{95635837-52A9-4AB5-85B6-FD74518E1CA9}" dt="2024-01-31T10:28:52.114" v="877" actId="1076"/>
          <ac:picMkLst>
            <pc:docMk/>
            <pc:sldMk cId="3113888682" sldId="288"/>
            <ac:picMk id="54" creationId="{4B21F870-657A-C4A6-1D00-5697C0D3B1E8}"/>
          </ac:picMkLst>
        </pc:picChg>
        <pc:picChg chg="add del mod">
          <ac:chgData name="Nayeon Kim" userId="2c8f37f3-d9df-420f-9515-bba2f6294033" providerId="ADAL" clId="{95635837-52A9-4AB5-85B6-FD74518E1CA9}" dt="2024-01-31T10:29:24.223" v="881" actId="21"/>
          <ac:picMkLst>
            <pc:docMk/>
            <pc:sldMk cId="3113888682" sldId="288"/>
            <ac:picMk id="56" creationId="{606A2222-4A13-4D47-CF6B-9CD8B8D7B111}"/>
          </ac:picMkLst>
        </pc:picChg>
        <pc:picChg chg="add mod">
          <ac:chgData name="Nayeon Kim" userId="2c8f37f3-d9df-420f-9515-bba2f6294033" providerId="ADAL" clId="{95635837-52A9-4AB5-85B6-FD74518E1CA9}" dt="2024-01-31T10:29:55.666" v="886" actId="1076"/>
          <ac:picMkLst>
            <pc:docMk/>
            <pc:sldMk cId="3113888682" sldId="288"/>
            <ac:picMk id="57" creationId="{689757AD-610E-F307-FD55-7AD1CD6DCBF2}"/>
          </ac:picMkLst>
        </pc:picChg>
        <pc:picChg chg="add mod">
          <ac:chgData name="Nayeon Kim" userId="2c8f37f3-d9df-420f-9515-bba2f6294033" providerId="ADAL" clId="{95635837-52A9-4AB5-85B6-FD74518E1CA9}" dt="2024-01-31T10:30:30.950" v="889" actId="1076"/>
          <ac:picMkLst>
            <pc:docMk/>
            <pc:sldMk cId="3113888682" sldId="288"/>
            <ac:picMk id="59" creationId="{8159E026-9A9C-16D9-A76F-BCEF9AB0A81D}"/>
          </ac:picMkLst>
        </pc:picChg>
        <pc:picChg chg="add mod">
          <ac:chgData name="Nayeon Kim" userId="2c8f37f3-d9df-420f-9515-bba2f6294033" providerId="ADAL" clId="{95635837-52A9-4AB5-85B6-FD74518E1CA9}" dt="2024-01-31T10:30:52.092" v="892" actId="1076"/>
          <ac:picMkLst>
            <pc:docMk/>
            <pc:sldMk cId="3113888682" sldId="288"/>
            <ac:picMk id="61" creationId="{9EAED69D-8420-633B-448B-63D17FDF918C}"/>
          </ac:picMkLst>
        </pc:picChg>
        <pc:picChg chg="add mod">
          <ac:chgData name="Nayeon Kim" userId="2c8f37f3-d9df-420f-9515-bba2f6294033" providerId="ADAL" clId="{95635837-52A9-4AB5-85B6-FD74518E1CA9}" dt="2024-01-31T10:31:14.182" v="895" actId="1076"/>
          <ac:picMkLst>
            <pc:docMk/>
            <pc:sldMk cId="3113888682" sldId="288"/>
            <ac:picMk id="63" creationId="{1529B9C4-1EE2-DB01-BAD8-7A5B857825F1}"/>
          </ac:picMkLst>
        </pc:picChg>
        <pc:cxnChg chg="del mod">
          <ac:chgData name="Nayeon Kim" userId="2c8f37f3-d9df-420f-9515-bba2f6294033" providerId="ADAL" clId="{95635837-52A9-4AB5-85B6-FD74518E1CA9}" dt="2024-01-31T09:45:00.447" v="489" actId="21"/>
          <ac:cxnSpMkLst>
            <pc:docMk/>
            <pc:sldMk cId="3113888682" sldId="288"/>
            <ac:cxnSpMk id="14" creationId="{E5C69927-1656-B976-B99C-0C0DE5B0B2A6}"/>
          </ac:cxnSpMkLst>
        </pc:cxnChg>
        <pc:cxnChg chg="del mod">
          <ac:chgData name="Nayeon Kim" userId="2c8f37f3-d9df-420f-9515-bba2f6294033" providerId="ADAL" clId="{95635837-52A9-4AB5-85B6-FD74518E1CA9}" dt="2024-01-31T09:45:00.447" v="489" actId="21"/>
          <ac:cxnSpMkLst>
            <pc:docMk/>
            <pc:sldMk cId="3113888682" sldId="288"/>
            <ac:cxnSpMk id="15" creationId="{EC422D5D-B532-F3CE-9EE3-B536063E92C1}"/>
          </ac:cxnSpMkLst>
        </pc:cxnChg>
        <pc:cxnChg chg="del mod">
          <ac:chgData name="Nayeon Kim" userId="2c8f37f3-d9df-420f-9515-bba2f6294033" providerId="ADAL" clId="{95635837-52A9-4AB5-85B6-FD74518E1CA9}" dt="2024-01-31T09:45:00.447" v="489" actId="21"/>
          <ac:cxnSpMkLst>
            <pc:docMk/>
            <pc:sldMk cId="3113888682" sldId="288"/>
            <ac:cxnSpMk id="18" creationId="{F27AE47F-5416-A7B3-5BA6-2D4B8BF7FF5C}"/>
          </ac:cxnSpMkLst>
        </pc:cxnChg>
        <pc:cxnChg chg="del mod">
          <ac:chgData name="Nayeon Kim" userId="2c8f37f3-d9df-420f-9515-bba2f6294033" providerId="ADAL" clId="{95635837-52A9-4AB5-85B6-FD74518E1CA9}" dt="2024-01-31T09:45:00.447" v="489" actId="21"/>
          <ac:cxnSpMkLst>
            <pc:docMk/>
            <pc:sldMk cId="3113888682" sldId="288"/>
            <ac:cxnSpMk id="21" creationId="{2CD5F6BB-9353-356A-4651-0354B50AF804}"/>
          </ac:cxnSpMkLst>
        </pc:cxnChg>
        <pc:cxnChg chg="del mod">
          <ac:chgData name="Nayeon Kim" userId="2c8f37f3-d9df-420f-9515-bba2f6294033" providerId="ADAL" clId="{95635837-52A9-4AB5-85B6-FD74518E1CA9}" dt="2024-01-31T09:45:00.447" v="489" actId="21"/>
          <ac:cxnSpMkLst>
            <pc:docMk/>
            <pc:sldMk cId="3113888682" sldId="288"/>
            <ac:cxnSpMk id="25" creationId="{AC7E4029-F995-882B-6F4A-881B38A601FA}"/>
          </ac:cxnSpMkLst>
        </pc:cxnChg>
      </pc:sldChg>
    </pc:docChg>
  </pc:docChgLst>
  <pc:docChgLst>
    <pc:chgData name="Sarah Grimes" userId="S::sgrimes@wmo.int::dd3bbae2-2cc1-4852-8d22-14b152c00a75" providerId="AD" clId="Web-{58D459F2-60B4-4152-2CC0-60EAD82110E3}"/>
    <pc:docChg chg="modSld">
      <pc:chgData name="Sarah Grimes" userId="S::sgrimes@wmo.int::dd3bbae2-2cc1-4852-8d22-14b152c00a75" providerId="AD" clId="Web-{58D459F2-60B4-4152-2CC0-60EAD82110E3}" dt="2024-02-13T15:44:47.706" v="14" actId="20577"/>
      <pc:docMkLst>
        <pc:docMk/>
      </pc:docMkLst>
      <pc:sldChg chg="modSp">
        <pc:chgData name="Sarah Grimes" userId="S::sgrimes@wmo.int::dd3bbae2-2cc1-4852-8d22-14b152c00a75" providerId="AD" clId="Web-{58D459F2-60B4-4152-2CC0-60EAD82110E3}" dt="2024-02-13T15:44:47.706" v="14" actId="20577"/>
        <pc:sldMkLst>
          <pc:docMk/>
          <pc:sldMk cId="1457567236" sldId="282"/>
        </pc:sldMkLst>
        <pc:spChg chg="mod">
          <ac:chgData name="Sarah Grimes" userId="S::sgrimes@wmo.int::dd3bbae2-2cc1-4852-8d22-14b152c00a75" providerId="AD" clId="Web-{58D459F2-60B4-4152-2CC0-60EAD82110E3}" dt="2024-02-13T15:44:35.408" v="13" actId="1076"/>
          <ac:spMkLst>
            <pc:docMk/>
            <pc:sldMk cId="1457567236" sldId="282"/>
            <ac:spMk id="1069" creationId="{2A1963D0-CC73-5A6E-10EF-D86075A1B5EF}"/>
          </ac:spMkLst>
        </pc:spChg>
        <pc:spChg chg="mod">
          <ac:chgData name="Sarah Grimes" userId="S::sgrimes@wmo.int::dd3bbae2-2cc1-4852-8d22-14b152c00a75" providerId="AD" clId="Web-{58D459F2-60B4-4152-2CC0-60EAD82110E3}" dt="2024-02-13T15:44:32.236" v="12" actId="1076"/>
          <ac:spMkLst>
            <pc:docMk/>
            <pc:sldMk cId="1457567236" sldId="282"/>
            <ac:spMk id="1070" creationId="{73539DC4-A1DD-8E84-187E-E84C8120C624}"/>
          </ac:spMkLst>
        </pc:spChg>
        <pc:spChg chg="mod">
          <ac:chgData name="Sarah Grimes" userId="S::sgrimes@wmo.int::dd3bbae2-2cc1-4852-8d22-14b152c00a75" providerId="AD" clId="Web-{58D459F2-60B4-4152-2CC0-60EAD82110E3}" dt="2024-02-13T15:44:17.236" v="9" actId="20577"/>
          <ac:spMkLst>
            <pc:docMk/>
            <pc:sldMk cId="1457567236" sldId="282"/>
            <ac:spMk id="1072" creationId="{734564FF-69AC-6EC7-62AC-94DB259BFD2F}"/>
          </ac:spMkLst>
        </pc:spChg>
        <pc:spChg chg="mod">
          <ac:chgData name="Sarah Grimes" userId="S::sgrimes@wmo.int::dd3bbae2-2cc1-4852-8d22-14b152c00a75" providerId="AD" clId="Web-{58D459F2-60B4-4152-2CC0-60EAD82110E3}" dt="2024-02-13T15:44:10.063" v="6" actId="1076"/>
          <ac:spMkLst>
            <pc:docMk/>
            <pc:sldMk cId="1457567236" sldId="282"/>
            <ac:spMk id="1073" creationId="{2C23E72B-40FA-F691-E8C6-E66603C7D6A6}"/>
          </ac:spMkLst>
        </pc:spChg>
        <pc:spChg chg="mod">
          <ac:chgData name="Sarah Grimes" userId="S::sgrimes@wmo.int::dd3bbae2-2cc1-4852-8d22-14b152c00a75" providerId="AD" clId="Web-{58D459F2-60B4-4152-2CC0-60EAD82110E3}" dt="2024-02-13T15:44:12.689" v="7" actId="1076"/>
          <ac:spMkLst>
            <pc:docMk/>
            <pc:sldMk cId="1457567236" sldId="282"/>
            <ac:spMk id="1074" creationId="{E35C286B-FF7D-A4FF-AC38-AC86EB0A521E}"/>
          </ac:spMkLst>
        </pc:spChg>
        <pc:spChg chg="mod">
          <ac:chgData name="Sarah Grimes" userId="S::sgrimes@wmo.int::dd3bbae2-2cc1-4852-8d22-14b152c00a75" providerId="AD" clId="Web-{58D459F2-60B4-4152-2CC0-60EAD82110E3}" dt="2024-02-13T15:44:47.706" v="14" actId="20577"/>
          <ac:spMkLst>
            <pc:docMk/>
            <pc:sldMk cId="1457567236" sldId="282"/>
            <ac:spMk id="1110" creationId="{58429BC6-8CBA-26A3-3851-4A4D179D65FD}"/>
          </ac:spMkLst>
        </pc:spChg>
        <pc:spChg chg="mod">
          <ac:chgData name="Sarah Grimes" userId="S::sgrimes@wmo.int::dd3bbae2-2cc1-4852-8d22-14b152c00a75" providerId="AD" clId="Web-{58D459F2-60B4-4152-2CC0-60EAD82110E3}" dt="2024-02-13T15:44:05.173" v="4" actId="1076"/>
          <ac:spMkLst>
            <pc:docMk/>
            <pc:sldMk cId="1457567236" sldId="282"/>
            <ac:spMk id="1113" creationId="{355F7578-5F8E-A26F-42CD-F4C8A6FF2737}"/>
          </ac:spMkLst>
        </pc:spChg>
        <pc:spChg chg="mod">
          <ac:chgData name="Sarah Grimes" userId="S::sgrimes@wmo.int::dd3bbae2-2cc1-4852-8d22-14b152c00a75" providerId="AD" clId="Web-{58D459F2-60B4-4152-2CC0-60EAD82110E3}" dt="2024-02-13T15:44:07.470" v="5" actId="1076"/>
          <ac:spMkLst>
            <pc:docMk/>
            <pc:sldMk cId="1457567236" sldId="282"/>
            <ac:spMk id="1114" creationId="{6D45E0F6-E518-DE49-97E3-673FC3778272}"/>
          </ac:spMkLst>
        </pc:spChg>
      </pc:sldChg>
    </pc:docChg>
  </pc:docChgLst>
  <pc:docChgLst>
    <pc:chgData name="Utilizador Convidado" userId="S::urn:spo:anon#eb413905b6e055218679a81b5e725d5f156b5732e5670139f062733e28110524::" providerId="AD" clId="Web-{C03951AC-83B2-B348-EED6-E9C16F5BDCA2}"/>
    <pc:docChg chg="mod modSld">
      <pc:chgData name="Utilizador Convidado" userId="S::urn:spo:anon#eb413905b6e055218679a81b5e725d5f156b5732e5670139f062733e28110524::" providerId="AD" clId="Web-{C03951AC-83B2-B348-EED6-E9C16F5BDCA2}" dt="2024-02-12T09:31:40.465" v="19" actId="20577"/>
      <pc:docMkLst>
        <pc:docMk/>
      </pc:docMkLst>
      <pc:sldChg chg="modSp addCm delCm modCm">
        <pc:chgData name="Utilizador Convidado" userId="S::urn:spo:anon#eb413905b6e055218679a81b5e725d5f156b5732e5670139f062733e28110524::" providerId="AD" clId="Web-{C03951AC-83B2-B348-EED6-E9C16F5BDCA2}" dt="2024-02-12T09:31:40.465" v="19" actId="20577"/>
        <pc:sldMkLst>
          <pc:docMk/>
          <pc:sldMk cId="1457567236" sldId="282"/>
        </pc:sldMkLst>
        <pc:spChg chg="mod">
          <ac:chgData name="Utilizador Convidado" userId="S::urn:spo:anon#eb413905b6e055218679a81b5e725d5f156b5732e5670139f062733e28110524::" providerId="AD" clId="Web-{C03951AC-83B2-B348-EED6-E9C16F5BDCA2}" dt="2024-02-12T09:31:40.465" v="19" actId="20577"/>
          <ac:spMkLst>
            <pc:docMk/>
            <pc:sldMk cId="1457567236" sldId="282"/>
            <ac:spMk id="1105" creationId="{6F500F57-9074-2CD7-9CB3-1E2ECABC0E9C}"/>
          </ac:spMkLst>
        </pc:spChg>
        <pc:extLst>
          <p:ext xmlns:p="http://schemas.openxmlformats.org/presentationml/2006/main" uri="{D6D511B9-2390-475A-947B-AFAB55BFBCF1}">
            <pc226:cmChg xmlns:pc226="http://schemas.microsoft.com/office/powerpoint/2022/06/main/command" chg="add del mod">
              <pc226:chgData name="Utilizador Convidado" userId="S::urn:spo:anon#eb413905b6e055218679a81b5e725d5f156b5732e5670139f062733e28110524::" providerId="AD" clId="Web-{C03951AC-83B2-B348-EED6-E9C16F5BDCA2}" dt="2024-02-12T09:31:28.012" v="15"/>
              <pc2:cmMkLst xmlns:pc2="http://schemas.microsoft.com/office/powerpoint/2019/9/main/command">
                <pc:docMk/>
                <pc:sldMk cId="1457567236" sldId="282"/>
                <pc2:cmMk id="{1D9C8BA6-5D61-4612-B721-D86CD023AC4A}"/>
              </pc2:cmMkLst>
            </pc226:cmChg>
          </p:ext>
        </pc:ext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EC799-4231-2346-88CD-50EB4F7D6D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7A7F83-D93D-B848-B8B4-C00862A7B9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910179-53D6-2541-984B-2302772D1EB0}"/>
              </a:ext>
            </a:extLst>
          </p:cNvPr>
          <p:cNvSpPr>
            <a:spLocks noGrp="1"/>
          </p:cNvSpPr>
          <p:nvPr>
            <p:ph type="dt" sz="half" idx="10"/>
          </p:nvPr>
        </p:nvSpPr>
        <p:spPr/>
        <p:txBody>
          <a:bodyPr/>
          <a:lstStyle/>
          <a:p>
            <a:fld id="{242EED87-2C30-6C46-8CD5-5737BBF046EB}" type="datetimeFigureOut">
              <a:rPr lang="en-US" smtClean="0"/>
              <a:t>2/13/2024</a:t>
            </a:fld>
            <a:endParaRPr lang="en-US"/>
          </a:p>
        </p:txBody>
      </p:sp>
      <p:sp>
        <p:nvSpPr>
          <p:cNvPr id="5" name="Footer Placeholder 4">
            <a:extLst>
              <a:ext uri="{FF2B5EF4-FFF2-40B4-BE49-F238E27FC236}">
                <a16:creationId xmlns:a16="http://schemas.microsoft.com/office/drawing/2014/main" id="{0D6A9576-B9E5-EC45-822F-70872F479D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47FFFE-58EC-AD47-BCC4-79F7901ED45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984616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04409-47BD-B745-9631-8FBF6F0C98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50928A-9CEF-C94B-9E3D-ECF41CE9C8E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FDCF3C-E871-1246-AA8C-C00AA837EC26}"/>
              </a:ext>
            </a:extLst>
          </p:cNvPr>
          <p:cNvSpPr>
            <a:spLocks noGrp="1"/>
          </p:cNvSpPr>
          <p:nvPr>
            <p:ph type="dt" sz="half" idx="10"/>
          </p:nvPr>
        </p:nvSpPr>
        <p:spPr/>
        <p:txBody>
          <a:bodyPr/>
          <a:lstStyle/>
          <a:p>
            <a:fld id="{242EED87-2C30-6C46-8CD5-5737BBF046EB}" type="datetimeFigureOut">
              <a:rPr lang="en-US" smtClean="0"/>
              <a:t>2/13/2024</a:t>
            </a:fld>
            <a:endParaRPr lang="en-US"/>
          </a:p>
        </p:txBody>
      </p:sp>
      <p:sp>
        <p:nvSpPr>
          <p:cNvPr id="5" name="Footer Placeholder 4">
            <a:extLst>
              <a:ext uri="{FF2B5EF4-FFF2-40B4-BE49-F238E27FC236}">
                <a16:creationId xmlns:a16="http://schemas.microsoft.com/office/drawing/2014/main" id="{FE22C893-02D2-3A40-92BD-4F28977418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60ACCC-903D-8849-B627-3B3B1442F579}"/>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001136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9679AA-F95A-6C49-924E-ED19D1BA6F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1B20FD-2E08-4D4E-ABFE-5B18E37C800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7732CF-C083-EB49-AADB-8BF4409CC9FE}"/>
              </a:ext>
            </a:extLst>
          </p:cNvPr>
          <p:cNvSpPr>
            <a:spLocks noGrp="1"/>
          </p:cNvSpPr>
          <p:nvPr>
            <p:ph type="dt" sz="half" idx="10"/>
          </p:nvPr>
        </p:nvSpPr>
        <p:spPr/>
        <p:txBody>
          <a:bodyPr/>
          <a:lstStyle/>
          <a:p>
            <a:fld id="{242EED87-2C30-6C46-8CD5-5737BBF046EB}" type="datetimeFigureOut">
              <a:rPr lang="en-US" smtClean="0"/>
              <a:t>2/13/2024</a:t>
            </a:fld>
            <a:endParaRPr lang="en-US"/>
          </a:p>
        </p:txBody>
      </p:sp>
      <p:sp>
        <p:nvSpPr>
          <p:cNvPr id="5" name="Footer Placeholder 4">
            <a:extLst>
              <a:ext uri="{FF2B5EF4-FFF2-40B4-BE49-F238E27FC236}">
                <a16:creationId xmlns:a16="http://schemas.microsoft.com/office/drawing/2014/main" id="{401EBAD8-8AEC-6745-9184-44F30BB2B1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3D1102-6943-F445-BF9F-18E890F0BE8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716420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A14A7-5367-6641-89B3-ED5206D454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1EACD7-D93B-FE43-8595-62E80F9C129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FCB0E1-F717-8543-8276-E0FF351BF154}"/>
              </a:ext>
            </a:extLst>
          </p:cNvPr>
          <p:cNvSpPr>
            <a:spLocks noGrp="1"/>
          </p:cNvSpPr>
          <p:nvPr>
            <p:ph type="dt" sz="half" idx="10"/>
          </p:nvPr>
        </p:nvSpPr>
        <p:spPr/>
        <p:txBody>
          <a:bodyPr/>
          <a:lstStyle/>
          <a:p>
            <a:fld id="{242EED87-2C30-6C46-8CD5-5737BBF046EB}" type="datetimeFigureOut">
              <a:rPr lang="en-US" smtClean="0"/>
              <a:t>2/13/2024</a:t>
            </a:fld>
            <a:endParaRPr lang="en-US"/>
          </a:p>
        </p:txBody>
      </p:sp>
      <p:sp>
        <p:nvSpPr>
          <p:cNvPr id="5" name="Footer Placeholder 4">
            <a:extLst>
              <a:ext uri="{FF2B5EF4-FFF2-40B4-BE49-F238E27FC236}">
                <a16:creationId xmlns:a16="http://schemas.microsoft.com/office/drawing/2014/main" id="{DC7C43B9-2296-0545-AA12-2E6E335362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C8FCBA-5B72-1847-A4B5-B5B6FBAE9F5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255164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917ED-B526-3741-9437-CAA67CD3D0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0CB9E6-61FE-0E4A-9EA7-A54AAE0540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39C00FF-8B7B-2849-8F0B-844EBBDCB320}"/>
              </a:ext>
            </a:extLst>
          </p:cNvPr>
          <p:cNvSpPr>
            <a:spLocks noGrp="1"/>
          </p:cNvSpPr>
          <p:nvPr>
            <p:ph type="dt" sz="half" idx="10"/>
          </p:nvPr>
        </p:nvSpPr>
        <p:spPr/>
        <p:txBody>
          <a:bodyPr/>
          <a:lstStyle/>
          <a:p>
            <a:fld id="{242EED87-2C30-6C46-8CD5-5737BBF046EB}" type="datetimeFigureOut">
              <a:rPr lang="en-US" smtClean="0"/>
              <a:t>2/13/2024</a:t>
            </a:fld>
            <a:endParaRPr lang="en-US"/>
          </a:p>
        </p:txBody>
      </p:sp>
      <p:sp>
        <p:nvSpPr>
          <p:cNvPr id="5" name="Footer Placeholder 4">
            <a:extLst>
              <a:ext uri="{FF2B5EF4-FFF2-40B4-BE49-F238E27FC236}">
                <a16:creationId xmlns:a16="http://schemas.microsoft.com/office/drawing/2014/main" id="{6D80EA24-2FF2-8645-B2F8-2B04E162F8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747AD9-32FD-5D40-8739-004AAA5CFABB}"/>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75581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CF550-CB93-6440-9E7D-1990C02300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534B28-9891-9C48-BBF7-3FA840B1448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8933CE-EA8D-4D49-A832-CFE5A31CF09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A8EF8E-143E-4648-850C-FFE87BCDCF08}"/>
              </a:ext>
            </a:extLst>
          </p:cNvPr>
          <p:cNvSpPr>
            <a:spLocks noGrp="1"/>
          </p:cNvSpPr>
          <p:nvPr>
            <p:ph type="dt" sz="half" idx="10"/>
          </p:nvPr>
        </p:nvSpPr>
        <p:spPr/>
        <p:txBody>
          <a:bodyPr/>
          <a:lstStyle/>
          <a:p>
            <a:fld id="{242EED87-2C30-6C46-8CD5-5737BBF046EB}" type="datetimeFigureOut">
              <a:rPr lang="en-US" smtClean="0"/>
              <a:t>2/13/2024</a:t>
            </a:fld>
            <a:endParaRPr lang="en-US"/>
          </a:p>
        </p:txBody>
      </p:sp>
      <p:sp>
        <p:nvSpPr>
          <p:cNvPr id="6" name="Footer Placeholder 5">
            <a:extLst>
              <a:ext uri="{FF2B5EF4-FFF2-40B4-BE49-F238E27FC236}">
                <a16:creationId xmlns:a16="http://schemas.microsoft.com/office/drawing/2014/main" id="{893E1F61-4260-9C4D-AB89-CE7BE42C20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40F333-43E3-5847-B0EC-E9AB122D534C}"/>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586189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7806A-B7D2-7140-9436-1143278A72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3E6735-5C95-C54F-8E6D-915607B712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865059F-B372-DB48-B36F-AA1616F3B32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46C662-5F07-F443-B63B-58577DB757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41AC9D6-AFA3-A546-BB82-E3D4FE01C9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A8E6B6-73E5-CA41-8BD4-041E50F46C1F}"/>
              </a:ext>
            </a:extLst>
          </p:cNvPr>
          <p:cNvSpPr>
            <a:spLocks noGrp="1"/>
          </p:cNvSpPr>
          <p:nvPr>
            <p:ph type="dt" sz="half" idx="10"/>
          </p:nvPr>
        </p:nvSpPr>
        <p:spPr/>
        <p:txBody>
          <a:bodyPr/>
          <a:lstStyle/>
          <a:p>
            <a:fld id="{242EED87-2C30-6C46-8CD5-5737BBF046EB}" type="datetimeFigureOut">
              <a:rPr lang="en-US" smtClean="0"/>
              <a:t>2/13/2024</a:t>
            </a:fld>
            <a:endParaRPr lang="en-US"/>
          </a:p>
        </p:txBody>
      </p:sp>
      <p:sp>
        <p:nvSpPr>
          <p:cNvPr id="8" name="Footer Placeholder 7">
            <a:extLst>
              <a:ext uri="{FF2B5EF4-FFF2-40B4-BE49-F238E27FC236}">
                <a16:creationId xmlns:a16="http://schemas.microsoft.com/office/drawing/2014/main" id="{1AD955FE-D63C-D841-944B-31661EB392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D28364-DF09-0447-BD31-D77CF631417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817490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7A369-3332-8449-82FA-53904157D9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14008B-3EEF-6E40-9202-C50512A3BC5A}"/>
              </a:ext>
            </a:extLst>
          </p:cNvPr>
          <p:cNvSpPr>
            <a:spLocks noGrp="1"/>
          </p:cNvSpPr>
          <p:nvPr>
            <p:ph type="dt" sz="half" idx="10"/>
          </p:nvPr>
        </p:nvSpPr>
        <p:spPr/>
        <p:txBody>
          <a:bodyPr/>
          <a:lstStyle/>
          <a:p>
            <a:fld id="{242EED87-2C30-6C46-8CD5-5737BBF046EB}" type="datetimeFigureOut">
              <a:rPr lang="en-US" smtClean="0"/>
              <a:t>2/13/2024</a:t>
            </a:fld>
            <a:endParaRPr lang="en-US"/>
          </a:p>
        </p:txBody>
      </p:sp>
      <p:sp>
        <p:nvSpPr>
          <p:cNvPr id="4" name="Footer Placeholder 3">
            <a:extLst>
              <a:ext uri="{FF2B5EF4-FFF2-40B4-BE49-F238E27FC236}">
                <a16:creationId xmlns:a16="http://schemas.microsoft.com/office/drawing/2014/main" id="{6AC30F60-22F5-CF4F-8300-0C23FA8D63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F26F9C5-71CD-DF4D-87AE-1E5603379355}"/>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4190117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0D5756-9533-5947-8AA4-A55E45B54662}"/>
              </a:ext>
            </a:extLst>
          </p:cNvPr>
          <p:cNvSpPr>
            <a:spLocks noGrp="1"/>
          </p:cNvSpPr>
          <p:nvPr>
            <p:ph type="dt" sz="half" idx="10"/>
          </p:nvPr>
        </p:nvSpPr>
        <p:spPr/>
        <p:txBody>
          <a:bodyPr/>
          <a:lstStyle/>
          <a:p>
            <a:fld id="{242EED87-2C30-6C46-8CD5-5737BBF046EB}" type="datetimeFigureOut">
              <a:rPr lang="en-US" smtClean="0"/>
              <a:t>2/13/2024</a:t>
            </a:fld>
            <a:endParaRPr lang="en-US"/>
          </a:p>
        </p:txBody>
      </p:sp>
      <p:sp>
        <p:nvSpPr>
          <p:cNvPr id="3" name="Footer Placeholder 2">
            <a:extLst>
              <a:ext uri="{FF2B5EF4-FFF2-40B4-BE49-F238E27FC236}">
                <a16:creationId xmlns:a16="http://schemas.microsoft.com/office/drawing/2014/main" id="{5B54A894-2BDD-664C-9734-01944B8EE6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938AFC-927D-0E4C-8765-513AA32F5C5A}"/>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688843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0B2AB-6FB0-3F4B-B296-90A3EB5BDA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36C93C-3293-7641-AEA6-C4007B00AB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A9A7650-C748-FB4E-9BA6-288E3E3F41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D3EDD49-D3A1-B74F-A8BB-1077D7DCEC7E}"/>
              </a:ext>
            </a:extLst>
          </p:cNvPr>
          <p:cNvSpPr>
            <a:spLocks noGrp="1"/>
          </p:cNvSpPr>
          <p:nvPr>
            <p:ph type="dt" sz="half" idx="10"/>
          </p:nvPr>
        </p:nvSpPr>
        <p:spPr/>
        <p:txBody>
          <a:bodyPr/>
          <a:lstStyle/>
          <a:p>
            <a:fld id="{242EED87-2C30-6C46-8CD5-5737BBF046EB}" type="datetimeFigureOut">
              <a:rPr lang="en-US" smtClean="0"/>
              <a:t>2/13/2024</a:t>
            </a:fld>
            <a:endParaRPr lang="en-US"/>
          </a:p>
        </p:txBody>
      </p:sp>
      <p:sp>
        <p:nvSpPr>
          <p:cNvPr id="6" name="Footer Placeholder 5">
            <a:extLst>
              <a:ext uri="{FF2B5EF4-FFF2-40B4-BE49-F238E27FC236}">
                <a16:creationId xmlns:a16="http://schemas.microsoft.com/office/drawing/2014/main" id="{9F082356-7C2E-8A4E-9BC3-2381AEED33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5408F6-B699-7C45-B509-8772F6DF494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981901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6179F-7EA1-A64F-AA5A-4307727C6A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E14D99-0F9D-1849-B080-00CC58551F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178331-B9EE-984C-BF89-C28E8A1BA6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9ECBAC-97ED-0B47-A77B-78F83C6495ED}"/>
              </a:ext>
            </a:extLst>
          </p:cNvPr>
          <p:cNvSpPr>
            <a:spLocks noGrp="1"/>
          </p:cNvSpPr>
          <p:nvPr>
            <p:ph type="dt" sz="half" idx="10"/>
          </p:nvPr>
        </p:nvSpPr>
        <p:spPr/>
        <p:txBody>
          <a:bodyPr/>
          <a:lstStyle/>
          <a:p>
            <a:fld id="{242EED87-2C30-6C46-8CD5-5737BBF046EB}" type="datetimeFigureOut">
              <a:rPr lang="en-US" smtClean="0"/>
              <a:t>2/13/2024</a:t>
            </a:fld>
            <a:endParaRPr lang="en-US"/>
          </a:p>
        </p:txBody>
      </p:sp>
      <p:sp>
        <p:nvSpPr>
          <p:cNvPr id="6" name="Footer Placeholder 5">
            <a:extLst>
              <a:ext uri="{FF2B5EF4-FFF2-40B4-BE49-F238E27FC236}">
                <a16:creationId xmlns:a16="http://schemas.microsoft.com/office/drawing/2014/main" id="{C15CB222-F7B7-A440-BD6A-F188B5160A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DD5C41-6ADD-3445-9543-8CBA4F2CCE2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55197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E42707-DAB0-9642-AB96-BCDAFE10AF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3C5FAD-B53E-A44E-ACCE-FA8671073B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0C309E-16C9-9949-AF70-5ED1258102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EED87-2C30-6C46-8CD5-5737BBF046EB}" type="datetimeFigureOut">
              <a:rPr lang="en-US" smtClean="0"/>
              <a:t>2/13/2024</a:t>
            </a:fld>
            <a:endParaRPr lang="en-US"/>
          </a:p>
        </p:txBody>
      </p:sp>
      <p:sp>
        <p:nvSpPr>
          <p:cNvPr id="5" name="Footer Placeholder 4">
            <a:extLst>
              <a:ext uri="{FF2B5EF4-FFF2-40B4-BE49-F238E27FC236}">
                <a16:creationId xmlns:a16="http://schemas.microsoft.com/office/drawing/2014/main" id="{AC45BAAE-3D1C-F24D-97C2-A7BE90B756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F600EC8-E292-F447-B047-35F0458B26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71B117-5D75-FF4D-911A-5C226444051F}" type="slidenum">
              <a:rPr lang="en-US" smtClean="0"/>
              <a:t>‹#›</a:t>
            </a:fld>
            <a:endParaRPr lang="en-US"/>
          </a:p>
        </p:txBody>
      </p:sp>
    </p:spTree>
    <p:extLst>
      <p:ext uri="{BB962C8B-B14F-4D97-AF65-F5344CB8AC3E}">
        <p14:creationId xmlns:p14="http://schemas.microsoft.com/office/powerpoint/2010/main" val="1433237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DvRGccX3Sig?feature=oembed"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hape 79">
            <a:extLst>
              <a:ext uri="{FF2B5EF4-FFF2-40B4-BE49-F238E27FC236}">
                <a16:creationId xmlns:a16="http://schemas.microsoft.com/office/drawing/2014/main" id="{D43B275B-84BF-C21D-40E8-7D1235DF538A}"/>
              </a:ext>
            </a:extLst>
          </p:cNvPr>
          <p:cNvSpPr/>
          <p:nvPr/>
        </p:nvSpPr>
        <p:spPr>
          <a:xfrm>
            <a:off x="1021728" y="632659"/>
            <a:ext cx="10148542" cy="2180084"/>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lnSpc>
                <a:spcPts val="3360"/>
              </a:lnSpc>
              <a:defRPr sz="1800"/>
            </a:pPr>
            <a:r>
              <a:rPr lang="en-US" sz="48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SERCOM-3</a:t>
            </a:r>
          </a:p>
          <a:p>
            <a:pPr algn="ctr">
              <a:lnSpc>
                <a:spcPts val="3360"/>
              </a:lnSpc>
              <a:defRPr sz="1800"/>
            </a:pPr>
            <a:br>
              <a:rPr lang="en-CH"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br>
            <a:r>
              <a:rPr lang="en-US"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Third session of the Commission for Weather, Climate, Hydrological, Marine and Related Environmental Services and Applications </a:t>
            </a:r>
          </a:p>
        </p:txBody>
      </p:sp>
      <p:sp>
        <p:nvSpPr>
          <p:cNvPr id="5" name="Shape 79">
            <a:extLst>
              <a:ext uri="{FF2B5EF4-FFF2-40B4-BE49-F238E27FC236}">
                <a16:creationId xmlns:a16="http://schemas.microsoft.com/office/drawing/2014/main" id="{09DABE98-0BBB-BC8C-CDAE-C2AFF3268DAE}"/>
              </a:ext>
            </a:extLst>
          </p:cNvPr>
          <p:cNvSpPr/>
          <p:nvPr/>
        </p:nvSpPr>
        <p:spPr>
          <a:xfrm>
            <a:off x="1021728" y="3094892"/>
            <a:ext cx="10048183" cy="1723549"/>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r>
              <a:rPr lang="en-US"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Marine Emergency Response (MER) Guide</a:t>
            </a:r>
          </a:p>
          <a:p>
            <a:pPr algn="ctr"/>
            <a:endParaRPr lang="en-US" sz="2800" dirty="0">
              <a:solidFill>
                <a:srgbClr val="C00000"/>
              </a:solidFill>
              <a:latin typeface="Arial" panose="020B0604020202020204" pitchFamily="34" charset="0"/>
              <a:ea typeface="Verdana" panose="020B0604030504040204" pitchFamily="34" charset="0"/>
              <a:cs typeface="Arial" panose="020B0604020202020204" pitchFamily="34" charset="0"/>
            </a:endParaRPr>
          </a:p>
          <a:p>
            <a:pPr algn="ctr"/>
            <a:r>
              <a:rPr lang="en-US"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A</a:t>
            </a:r>
            <a:r>
              <a:rPr lang="en-CH"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genda item </a:t>
            </a:r>
            <a:r>
              <a:rPr lang="en-US"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4.7</a:t>
            </a:r>
            <a:r>
              <a:rPr lang="en-CH"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(1) </a:t>
            </a:r>
            <a:endParaRPr lang="hr-HR"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endParaRPr>
          </a:p>
          <a:p>
            <a:pPr algn="ctr"/>
            <a:endParaRPr lang="en-US"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endParaRPr>
          </a:p>
        </p:txBody>
      </p:sp>
      <p:sp>
        <p:nvSpPr>
          <p:cNvPr id="6" name="TextBox 5">
            <a:extLst>
              <a:ext uri="{FF2B5EF4-FFF2-40B4-BE49-F238E27FC236}">
                <a16:creationId xmlns:a16="http://schemas.microsoft.com/office/drawing/2014/main" id="{B45A15C5-5797-E740-D89C-F6F3EF7D419B}"/>
              </a:ext>
            </a:extLst>
          </p:cNvPr>
          <p:cNvSpPr txBox="1"/>
          <p:nvPr/>
        </p:nvSpPr>
        <p:spPr>
          <a:xfrm>
            <a:off x="4736645" y="5416338"/>
            <a:ext cx="2718707" cy="707886"/>
          </a:xfrm>
          <a:prstGeom prst="rect">
            <a:avLst/>
          </a:prstGeom>
          <a:noFill/>
        </p:spPr>
        <p:txBody>
          <a:bodyPr wrap="square" rtlCol="0">
            <a:spAutoFit/>
          </a:bodyPr>
          <a:lstStyle/>
          <a:p>
            <a:pPr algn="ctr"/>
            <a:r>
              <a:rPr lang="en-CH" sz="2000" dirty="0">
                <a:solidFill>
                  <a:srgbClr val="005A9C"/>
                </a:solidFill>
                <a:latin typeface="Arial" panose="020B0604020202020204" pitchFamily="34" charset="0"/>
                <a:ea typeface="Verdana" panose="020B0604030504040204" pitchFamily="34" charset="0"/>
                <a:cs typeface="Arial" panose="020B0604020202020204" pitchFamily="34" charset="0"/>
              </a:rPr>
              <a:t>Bali, Indonesia</a:t>
            </a:r>
          </a:p>
          <a:p>
            <a:pPr algn="ctr"/>
            <a:r>
              <a:rPr lang="en-CH" sz="2000" dirty="0">
                <a:solidFill>
                  <a:srgbClr val="005A9C"/>
                </a:solidFill>
                <a:latin typeface="Arial" panose="020B0604020202020204" pitchFamily="34" charset="0"/>
                <a:ea typeface="Verdana" panose="020B0604030504040204" pitchFamily="34" charset="0"/>
                <a:cs typeface="Arial" panose="020B0604020202020204" pitchFamily="34" charset="0"/>
              </a:rPr>
              <a:t>4-9 March 2024</a:t>
            </a:r>
            <a:endParaRPr lang="en-CH" sz="2000" dirty="0"/>
          </a:p>
        </p:txBody>
      </p:sp>
    </p:spTree>
    <p:extLst>
      <p:ext uri="{BB962C8B-B14F-4D97-AF65-F5344CB8AC3E}">
        <p14:creationId xmlns:p14="http://schemas.microsoft.com/office/powerpoint/2010/main" val="2102021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hape 79">
            <a:extLst>
              <a:ext uri="{FF2B5EF4-FFF2-40B4-BE49-F238E27FC236}">
                <a16:creationId xmlns:a16="http://schemas.microsoft.com/office/drawing/2014/main" id="{7D944160-C58B-9D48-B206-468EEB77F546}"/>
              </a:ext>
            </a:extLst>
          </p:cNvPr>
          <p:cNvSpPr/>
          <p:nvPr/>
        </p:nvSpPr>
        <p:spPr>
          <a:xfrm>
            <a:off x="85438" y="177131"/>
            <a:ext cx="7273266" cy="455446"/>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nSpc>
                <a:spcPts val="3360"/>
              </a:lnSpc>
              <a:defRPr sz="1800"/>
            </a:pPr>
            <a:r>
              <a:rPr lang="en-001" sz="4400" b="1" kern="100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Background</a:t>
            </a:r>
            <a:endParaRPr lang="en-US" sz="4400" b="1" kern="100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endParaRPr>
          </a:p>
        </p:txBody>
      </p:sp>
      <p:sp>
        <p:nvSpPr>
          <p:cNvPr id="1093" name="Shape">
            <a:extLst>
              <a:ext uri="{FF2B5EF4-FFF2-40B4-BE49-F238E27FC236}">
                <a16:creationId xmlns:a16="http://schemas.microsoft.com/office/drawing/2014/main" id="{DC8012F5-1C24-7DBB-C079-815F76D272C6}"/>
              </a:ext>
            </a:extLst>
          </p:cNvPr>
          <p:cNvSpPr/>
          <p:nvPr/>
        </p:nvSpPr>
        <p:spPr>
          <a:xfrm>
            <a:off x="6550529" y="930004"/>
            <a:ext cx="322971" cy="1002630"/>
          </a:xfrm>
          <a:custGeom>
            <a:avLst/>
            <a:gdLst/>
            <a:ahLst/>
            <a:cxnLst>
              <a:cxn ang="0">
                <a:pos x="wd2" y="hd2"/>
              </a:cxn>
              <a:cxn ang="5400000">
                <a:pos x="wd2" y="hd2"/>
              </a:cxn>
              <a:cxn ang="10800000">
                <a:pos x="wd2" y="hd2"/>
              </a:cxn>
              <a:cxn ang="16200000">
                <a:pos x="wd2" y="hd2"/>
              </a:cxn>
            </a:cxnLst>
            <a:rect l="0" t="0" r="r" b="b"/>
            <a:pathLst>
              <a:path w="21256" h="21600" extrusionOk="0">
                <a:moveTo>
                  <a:pt x="21256" y="0"/>
                </a:moveTo>
                <a:lnTo>
                  <a:pt x="9583" y="0"/>
                </a:lnTo>
                <a:lnTo>
                  <a:pt x="83" y="20314"/>
                </a:lnTo>
                <a:cubicBezTo>
                  <a:pt x="-344" y="21271"/>
                  <a:pt x="936" y="21600"/>
                  <a:pt x="2603" y="21600"/>
                </a:cubicBezTo>
                <a:lnTo>
                  <a:pt x="5240" y="21600"/>
                </a:lnTo>
                <a:cubicBezTo>
                  <a:pt x="6481" y="21600"/>
                  <a:pt x="7567" y="21271"/>
                  <a:pt x="7877" y="20784"/>
                </a:cubicBezTo>
                <a:lnTo>
                  <a:pt x="21256" y="0"/>
                </a:lnTo>
                <a:close/>
              </a:path>
            </a:pathLst>
          </a:custGeom>
          <a:solidFill>
            <a:srgbClr val="808285"/>
          </a:solidFill>
          <a:ln w="12700">
            <a:miter lim="400000"/>
          </a:ln>
        </p:spPr>
        <p:txBody>
          <a:bodyPr lIns="28575" tIns="28575" rIns="28575" bIns="28575" anchor="ctr"/>
          <a:lstStyle/>
          <a:p>
            <a:pPr>
              <a:defRPr sz="3000">
                <a:solidFill>
                  <a:srgbClr val="FFFFFF"/>
                </a:solidFill>
              </a:defRPr>
            </a:pPr>
            <a:endParaRPr sz="2250"/>
          </a:p>
        </p:txBody>
      </p:sp>
      <p:sp>
        <p:nvSpPr>
          <p:cNvPr id="1094" name="Shape">
            <a:extLst>
              <a:ext uri="{FF2B5EF4-FFF2-40B4-BE49-F238E27FC236}">
                <a16:creationId xmlns:a16="http://schemas.microsoft.com/office/drawing/2014/main" id="{DF159B39-E1F1-66E5-07E6-5B003523C87C}"/>
              </a:ext>
            </a:extLst>
          </p:cNvPr>
          <p:cNvSpPr/>
          <p:nvPr/>
        </p:nvSpPr>
        <p:spPr>
          <a:xfrm>
            <a:off x="6662480" y="930003"/>
            <a:ext cx="210352" cy="23445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3388" y="0"/>
                </a:lnTo>
                <a:lnTo>
                  <a:pt x="0" y="21600"/>
                </a:lnTo>
                <a:cubicBezTo>
                  <a:pt x="2723" y="18850"/>
                  <a:pt x="6111" y="17173"/>
                  <a:pt x="9499" y="17173"/>
                </a:cubicBezTo>
                <a:cubicBezTo>
                  <a:pt x="12282" y="17173"/>
                  <a:pt x="14763" y="18313"/>
                  <a:pt x="16578" y="20191"/>
                </a:cubicBezTo>
                <a:lnTo>
                  <a:pt x="21600" y="0"/>
                </a:lnTo>
                <a:close/>
              </a:path>
            </a:pathLst>
          </a:custGeom>
          <a:solidFill>
            <a:srgbClr val="6D6E71"/>
          </a:solidFill>
          <a:ln w="12700">
            <a:miter lim="400000"/>
          </a:ln>
        </p:spPr>
        <p:txBody>
          <a:bodyPr lIns="28575" tIns="28575" rIns="28575" bIns="28575" anchor="ctr"/>
          <a:lstStyle/>
          <a:p>
            <a:pPr>
              <a:defRPr sz="3000">
                <a:solidFill>
                  <a:srgbClr val="FFFFFF"/>
                </a:solidFill>
              </a:defRPr>
            </a:pPr>
            <a:endParaRPr sz="2250"/>
          </a:p>
        </p:txBody>
      </p:sp>
      <p:sp>
        <p:nvSpPr>
          <p:cNvPr id="1095" name="Shape">
            <a:extLst>
              <a:ext uri="{FF2B5EF4-FFF2-40B4-BE49-F238E27FC236}">
                <a16:creationId xmlns:a16="http://schemas.microsoft.com/office/drawing/2014/main" id="{2CCF54AC-8E77-2D32-BA22-AC6DFCE803A5}"/>
              </a:ext>
            </a:extLst>
          </p:cNvPr>
          <p:cNvSpPr/>
          <p:nvPr/>
        </p:nvSpPr>
        <p:spPr>
          <a:xfrm>
            <a:off x="6255921" y="1119316"/>
            <a:ext cx="589071" cy="465652"/>
          </a:xfrm>
          <a:custGeom>
            <a:avLst/>
            <a:gdLst/>
            <a:ahLst/>
            <a:cxnLst>
              <a:cxn ang="0">
                <a:pos x="wd2" y="hd2"/>
              </a:cxn>
              <a:cxn ang="5400000">
                <a:pos x="wd2" y="hd2"/>
              </a:cxn>
              <a:cxn ang="10800000">
                <a:pos x="wd2" y="hd2"/>
              </a:cxn>
              <a:cxn ang="16200000">
                <a:pos x="wd2" y="hd2"/>
              </a:cxn>
            </a:cxnLst>
            <a:rect l="0" t="0" r="r" b="b"/>
            <a:pathLst>
              <a:path w="21509" h="21025" extrusionOk="0">
                <a:moveTo>
                  <a:pt x="6626" y="8548"/>
                </a:moveTo>
                <a:lnTo>
                  <a:pt x="10800" y="2170"/>
                </a:lnTo>
                <a:cubicBezTo>
                  <a:pt x="11488" y="1118"/>
                  <a:pt x="12328" y="395"/>
                  <a:pt x="13253" y="0"/>
                </a:cubicBezTo>
                <a:lnTo>
                  <a:pt x="15103" y="0"/>
                </a:lnTo>
                <a:lnTo>
                  <a:pt x="14909" y="1775"/>
                </a:lnTo>
                <a:cubicBezTo>
                  <a:pt x="14866" y="2203"/>
                  <a:pt x="14931" y="2630"/>
                  <a:pt x="15124" y="2959"/>
                </a:cubicBezTo>
                <a:cubicBezTo>
                  <a:pt x="15318" y="3288"/>
                  <a:pt x="15576" y="3485"/>
                  <a:pt x="15856" y="3452"/>
                </a:cubicBezTo>
                <a:lnTo>
                  <a:pt x="18201" y="3386"/>
                </a:lnTo>
                <a:lnTo>
                  <a:pt x="19513" y="3386"/>
                </a:lnTo>
                <a:cubicBezTo>
                  <a:pt x="20223" y="3386"/>
                  <a:pt x="20890" y="3978"/>
                  <a:pt x="21234" y="4899"/>
                </a:cubicBezTo>
                <a:cubicBezTo>
                  <a:pt x="21600" y="5852"/>
                  <a:pt x="21600" y="7003"/>
                  <a:pt x="21234" y="7956"/>
                </a:cubicBezTo>
                <a:lnTo>
                  <a:pt x="19621" y="17096"/>
                </a:lnTo>
                <a:cubicBezTo>
                  <a:pt x="19126" y="19923"/>
                  <a:pt x="17233" y="21600"/>
                  <a:pt x="15382" y="20844"/>
                </a:cubicBezTo>
                <a:lnTo>
                  <a:pt x="10004" y="20844"/>
                </a:lnTo>
                <a:cubicBezTo>
                  <a:pt x="9359" y="20844"/>
                  <a:pt x="8713" y="20581"/>
                  <a:pt x="8132" y="20088"/>
                </a:cubicBezTo>
                <a:lnTo>
                  <a:pt x="2904" y="19101"/>
                </a:lnTo>
                <a:lnTo>
                  <a:pt x="0" y="8745"/>
                </a:lnTo>
                <a:lnTo>
                  <a:pt x="6626" y="8548"/>
                </a:lnTo>
                <a:close/>
              </a:path>
            </a:pathLst>
          </a:custGeom>
          <a:solidFill>
            <a:schemeClr val="accent2">
              <a:lumMod val="75000"/>
            </a:schemeClr>
          </a:solidFill>
          <a:ln w="12700">
            <a:miter lim="400000"/>
          </a:ln>
        </p:spPr>
        <p:txBody>
          <a:bodyPr lIns="28575" tIns="28575" rIns="28575" bIns="28575" anchor="ctr"/>
          <a:lstStyle/>
          <a:p>
            <a:pPr>
              <a:defRPr sz="3000">
                <a:solidFill>
                  <a:srgbClr val="FFFFFF"/>
                </a:solidFill>
              </a:defRPr>
            </a:pPr>
            <a:endParaRPr sz="2250"/>
          </a:p>
        </p:txBody>
      </p:sp>
      <p:sp>
        <p:nvSpPr>
          <p:cNvPr id="1096" name="Shape">
            <a:extLst>
              <a:ext uri="{FF2B5EF4-FFF2-40B4-BE49-F238E27FC236}">
                <a16:creationId xmlns:a16="http://schemas.microsoft.com/office/drawing/2014/main" id="{A59B0900-A55E-0515-2911-103598978E5A}"/>
              </a:ext>
            </a:extLst>
          </p:cNvPr>
          <p:cNvSpPr/>
          <p:nvPr/>
        </p:nvSpPr>
        <p:spPr>
          <a:xfrm>
            <a:off x="6656587" y="1192128"/>
            <a:ext cx="188404" cy="391383"/>
          </a:xfrm>
          <a:custGeom>
            <a:avLst/>
            <a:gdLst/>
            <a:ahLst/>
            <a:cxnLst>
              <a:cxn ang="0">
                <a:pos x="wd2" y="hd2"/>
              </a:cxn>
              <a:cxn ang="5400000">
                <a:pos x="wd2" y="hd2"/>
              </a:cxn>
              <a:cxn ang="10800000">
                <a:pos x="wd2" y="hd2"/>
              </a:cxn>
              <a:cxn ang="16200000">
                <a:pos x="wd2" y="hd2"/>
              </a:cxn>
            </a:cxnLst>
            <a:rect l="0" t="0" r="r" b="b"/>
            <a:pathLst>
              <a:path w="21317" h="20920" extrusionOk="0">
                <a:moveTo>
                  <a:pt x="8867" y="39"/>
                </a:moveTo>
                <a:lnTo>
                  <a:pt x="11067" y="39"/>
                </a:lnTo>
                <a:lnTo>
                  <a:pt x="15133" y="39"/>
                </a:lnTo>
                <a:cubicBezTo>
                  <a:pt x="17333" y="39"/>
                  <a:pt x="19400" y="739"/>
                  <a:pt x="20467" y="1829"/>
                </a:cubicBezTo>
                <a:cubicBezTo>
                  <a:pt x="21600" y="2958"/>
                  <a:pt x="21600" y="4320"/>
                  <a:pt x="20467" y="5449"/>
                </a:cubicBezTo>
                <a:lnTo>
                  <a:pt x="15467" y="16268"/>
                </a:lnTo>
                <a:cubicBezTo>
                  <a:pt x="13933" y="19615"/>
                  <a:pt x="8067" y="21600"/>
                  <a:pt x="2333" y="20705"/>
                </a:cubicBezTo>
                <a:lnTo>
                  <a:pt x="0" y="20705"/>
                </a:lnTo>
                <a:lnTo>
                  <a:pt x="2867" y="20666"/>
                </a:lnTo>
                <a:cubicBezTo>
                  <a:pt x="5333" y="20277"/>
                  <a:pt x="7333" y="19148"/>
                  <a:pt x="8000" y="17669"/>
                </a:cubicBezTo>
                <a:lnTo>
                  <a:pt x="15000" y="2335"/>
                </a:lnTo>
                <a:cubicBezTo>
                  <a:pt x="15000" y="1051"/>
                  <a:pt x="13200" y="0"/>
                  <a:pt x="11000" y="0"/>
                </a:cubicBezTo>
                <a:lnTo>
                  <a:pt x="8867" y="0"/>
                </a:lnTo>
                <a:close/>
              </a:path>
            </a:pathLst>
          </a:custGeom>
          <a:solidFill>
            <a:schemeClr val="accent2">
              <a:lumMod val="50000"/>
            </a:schemeClr>
          </a:solidFill>
          <a:ln w="12700">
            <a:miter lim="400000"/>
          </a:ln>
        </p:spPr>
        <p:txBody>
          <a:bodyPr lIns="28575" tIns="28575" rIns="28575" bIns="28575" anchor="ctr"/>
          <a:lstStyle/>
          <a:p>
            <a:pPr>
              <a:defRPr sz="3000">
                <a:solidFill>
                  <a:srgbClr val="FFFFFF"/>
                </a:solidFill>
              </a:defRPr>
            </a:pPr>
            <a:endParaRPr sz="2250"/>
          </a:p>
        </p:txBody>
      </p:sp>
      <p:sp>
        <p:nvSpPr>
          <p:cNvPr id="1097" name="Shape">
            <a:extLst>
              <a:ext uri="{FF2B5EF4-FFF2-40B4-BE49-F238E27FC236}">
                <a16:creationId xmlns:a16="http://schemas.microsoft.com/office/drawing/2014/main" id="{52D1C1BA-707A-5C09-3F1C-0D0D62CD6DD1}"/>
              </a:ext>
            </a:extLst>
          </p:cNvPr>
          <p:cNvSpPr/>
          <p:nvPr/>
        </p:nvSpPr>
        <p:spPr>
          <a:xfrm rot="385262">
            <a:off x="6220567" y="456720"/>
            <a:ext cx="1570217" cy="706958"/>
          </a:xfrm>
          <a:custGeom>
            <a:avLst/>
            <a:gdLst/>
            <a:ahLst/>
            <a:cxnLst>
              <a:cxn ang="0">
                <a:pos x="wd2" y="hd2"/>
              </a:cxn>
              <a:cxn ang="5400000">
                <a:pos x="wd2" y="hd2"/>
              </a:cxn>
              <a:cxn ang="10800000">
                <a:pos x="wd2" y="hd2"/>
              </a:cxn>
              <a:cxn ang="16200000">
                <a:pos x="wd2" y="hd2"/>
              </a:cxn>
            </a:cxnLst>
            <a:rect l="0" t="0" r="r" b="b"/>
            <a:pathLst>
              <a:path w="21217" h="20847" extrusionOk="0">
                <a:moveTo>
                  <a:pt x="19160" y="5141"/>
                </a:moveTo>
                <a:lnTo>
                  <a:pt x="3198" y="52"/>
                </a:lnTo>
                <a:cubicBezTo>
                  <a:pt x="1853" y="-377"/>
                  <a:pt x="569" y="1856"/>
                  <a:pt x="343" y="5012"/>
                </a:cubicBezTo>
                <a:lnTo>
                  <a:pt x="35" y="9178"/>
                </a:lnTo>
                <a:cubicBezTo>
                  <a:pt x="-191" y="12334"/>
                  <a:pt x="713" y="15275"/>
                  <a:pt x="2058" y="15705"/>
                </a:cubicBezTo>
                <a:lnTo>
                  <a:pt x="18020" y="20794"/>
                </a:lnTo>
                <a:cubicBezTo>
                  <a:pt x="19365" y="21223"/>
                  <a:pt x="20649" y="18990"/>
                  <a:pt x="20875" y="15834"/>
                </a:cubicBezTo>
                <a:lnTo>
                  <a:pt x="21183" y="11668"/>
                </a:lnTo>
                <a:cubicBezTo>
                  <a:pt x="21409" y="8512"/>
                  <a:pt x="20495" y="5571"/>
                  <a:pt x="19160" y="5141"/>
                </a:cubicBezTo>
                <a:close/>
              </a:path>
            </a:pathLst>
          </a:custGeom>
          <a:solidFill>
            <a:schemeClr val="accent3">
              <a:lumMod val="75000"/>
            </a:schemeClr>
          </a:solidFill>
          <a:ln w="12700">
            <a:miter lim="400000"/>
          </a:ln>
        </p:spPr>
        <p:txBody>
          <a:bodyPr lIns="28575" tIns="28575" rIns="28575" bIns="28575" anchor="ctr"/>
          <a:lstStyle/>
          <a:p>
            <a:pPr>
              <a:defRPr sz="3000">
                <a:solidFill>
                  <a:srgbClr val="FFFFFF"/>
                </a:solidFill>
              </a:defRPr>
            </a:pPr>
            <a:endParaRPr sz="2250"/>
          </a:p>
        </p:txBody>
      </p:sp>
      <p:sp>
        <p:nvSpPr>
          <p:cNvPr id="1098" name="Rectangle">
            <a:extLst>
              <a:ext uri="{FF2B5EF4-FFF2-40B4-BE49-F238E27FC236}">
                <a16:creationId xmlns:a16="http://schemas.microsoft.com/office/drawing/2014/main" id="{04D0B656-6664-BD8D-1F07-3C9A373207DA}"/>
              </a:ext>
            </a:extLst>
          </p:cNvPr>
          <p:cNvSpPr/>
          <p:nvPr/>
        </p:nvSpPr>
        <p:spPr>
          <a:xfrm>
            <a:off x="5289607" y="1294066"/>
            <a:ext cx="1070607" cy="269407"/>
          </a:xfrm>
          <a:prstGeom prst="rect">
            <a:avLst/>
          </a:prstGeom>
          <a:solidFill>
            <a:schemeClr val="bg1"/>
          </a:solidFill>
          <a:ln w="12700">
            <a:miter lim="400000"/>
          </a:ln>
        </p:spPr>
        <p:txBody>
          <a:bodyPr lIns="28575" tIns="28575" rIns="28575" bIns="28575" anchor="ctr"/>
          <a:lstStyle/>
          <a:p>
            <a:pPr>
              <a:defRPr sz="3000">
                <a:solidFill>
                  <a:srgbClr val="FFFFFF"/>
                </a:solidFill>
              </a:defRPr>
            </a:pPr>
            <a:endParaRPr sz="2250"/>
          </a:p>
        </p:txBody>
      </p:sp>
      <p:sp>
        <p:nvSpPr>
          <p:cNvPr id="1099" name="Rectangle">
            <a:extLst>
              <a:ext uri="{FF2B5EF4-FFF2-40B4-BE49-F238E27FC236}">
                <a16:creationId xmlns:a16="http://schemas.microsoft.com/office/drawing/2014/main" id="{246F2F9D-B72D-1B4A-39F5-AC66C63A9B22}"/>
              </a:ext>
            </a:extLst>
          </p:cNvPr>
          <p:cNvSpPr/>
          <p:nvPr/>
        </p:nvSpPr>
        <p:spPr>
          <a:xfrm>
            <a:off x="4541303" y="1257660"/>
            <a:ext cx="1751152" cy="336395"/>
          </a:xfrm>
          <a:prstGeom prst="rect">
            <a:avLst/>
          </a:prstGeom>
          <a:solidFill>
            <a:schemeClr val="accent3"/>
          </a:solidFill>
          <a:ln w="12700">
            <a:miter lim="400000"/>
          </a:ln>
        </p:spPr>
        <p:txBody>
          <a:bodyPr lIns="28575" tIns="28575" rIns="28575" bIns="28575" anchor="ctr"/>
          <a:lstStyle/>
          <a:p>
            <a:pPr>
              <a:defRPr sz="3000">
                <a:solidFill>
                  <a:srgbClr val="FFFFFF"/>
                </a:solidFill>
              </a:defRPr>
            </a:pPr>
            <a:endParaRPr sz="2250"/>
          </a:p>
        </p:txBody>
      </p:sp>
      <p:sp>
        <p:nvSpPr>
          <p:cNvPr id="1100" name="Rectangle">
            <a:extLst>
              <a:ext uri="{FF2B5EF4-FFF2-40B4-BE49-F238E27FC236}">
                <a16:creationId xmlns:a16="http://schemas.microsoft.com/office/drawing/2014/main" id="{207E142E-58DE-2F2F-77FE-56484DFDFC73}"/>
              </a:ext>
            </a:extLst>
          </p:cNvPr>
          <p:cNvSpPr/>
          <p:nvPr/>
        </p:nvSpPr>
        <p:spPr>
          <a:xfrm>
            <a:off x="4541303" y="1505223"/>
            <a:ext cx="1751152" cy="93928"/>
          </a:xfrm>
          <a:prstGeom prst="rect">
            <a:avLst/>
          </a:prstGeom>
          <a:solidFill>
            <a:schemeClr val="accent3">
              <a:lumMod val="75000"/>
            </a:schemeClr>
          </a:solidFill>
          <a:ln w="12700">
            <a:miter lim="400000"/>
          </a:ln>
        </p:spPr>
        <p:txBody>
          <a:bodyPr lIns="28575" tIns="28575" rIns="28575" bIns="28575" anchor="ctr"/>
          <a:lstStyle/>
          <a:p>
            <a:pPr>
              <a:defRPr sz="3000">
                <a:solidFill>
                  <a:srgbClr val="FFFFFF"/>
                </a:solidFill>
              </a:defRPr>
            </a:pPr>
            <a:endParaRPr sz="2250"/>
          </a:p>
        </p:txBody>
      </p:sp>
      <p:sp>
        <p:nvSpPr>
          <p:cNvPr id="1101" name="Circle">
            <a:extLst>
              <a:ext uri="{FF2B5EF4-FFF2-40B4-BE49-F238E27FC236}">
                <a16:creationId xmlns:a16="http://schemas.microsoft.com/office/drawing/2014/main" id="{E1A5B054-93C6-A160-9208-EBB2D5CF483C}"/>
              </a:ext>
            </a:extLst>
          </p:cNvPr>
          <p:cNvSpPr/>
          <p:nvPr/>
        </p:nvSpPr>
        <p:spPr>
          <a:xfrm>
            <a:off x="6314843" y="1505223"/>
            <a:ext cx="30641" cy="37865"/>
          </a:xfrm>
          <a:prstGeom prst="ellipse">
            <a:avLst/>
          </a:prstGeom>
          <a:solidFill>
            <a:srgbClr val="000000"/>
          </a:solidFill>
          <a:ln w="12700">
            <a:miter lim="400000"/>
          </a:ln>
        </p:spPr>
        <p:txBody>
          <a:bodyPr lIns="28575" tIns="28575" rIns="28575" bIns="28575" anchor="ctr"/>
          <a:lstStyle/>
          <a:p>
            <a:pPr>
              <a:defRPr sz="3000">
                <a:solidFill>
                  <a:srgbClr val="FFFFFF"/>
                </a:solidFill>
              </a:defRPr>
            </a:pPr>
            <a:endParaRPr sz="2250"/>
          </a:p>
        </p:txBody>
      </p:sp>
      <p:sp>
        <p:nvSpPr>
          <p:cNvPr id="1084" name="Shape">
            <a:extLst>
              <a:ext uri="{FF2B5EF4-FFF2-40B4-BE49-F238E27FC236}">
                <a16:creationId xmlns:a16="http://schemas.microsoft.com/office/drawing/2014/main" id="{C3D1D888-828E-AC1F-B79B-58F90ADE9CAE}"/>
              </a:ext>
            </a:extLst>
          </p:cNvPr>
          <p:cNvSpPr/>
          <p:nvPr/>
        </p:nvSpPr>
        <p:spPr>
          <a:xfrm>
            <a:off x="7334299" y="1891974"/>
            <a:ext cx="206837" cy="1064415"/>
          </a:xfrm>
          <a:custGeom>
            <a:avLst/>
            <a:gdLst/>
            <a:ahLst/>
            <a:cxnLst>
              <a:cxn ang="0">
                <a:pos x="wd2" y="hd2"/>
              </a:cxn>
              <a:cxn ang="5400000">
                <a:pos x="wd2" y="hd2"/>
              </a:cxn>
              <a:cxn ang="10800000">
                <a:pos x="wd2" y="hd2"/>
              </a:cxn>
              <a:cxn ang="16200000">
                <a:pos x="wd2" y="hd2"/>
              </a:cxn>
            </a:cxnLst>
            <a:rect l="0" t="0" r="r" b="b"/>
            <a:pathLst>
              <a:path w="21541" h="21480" extrusionOk="0">
                <a:moveTo>
                  <a:pt x="17611" y="0"/>
                </a:moveTo>
                <a:lnTo>
                  <a:pt x="0" y="1308"/>
                </a:lnTo>
                <a:lnTo>
                  <a:pt x="9204" y="20542"/>
                </a:lnTo>
                <a:cubicBezTo>
                  <a:pt x="9695" y="21438"/>
                  <a:pt x="11966" y="21600"/>
                  <a:pt x="14482" y="21409"/>
                </a:cubicBezTo>
                <a:lnTo>
                  <a:pt x="18470" y="21115"/>
                </a:lnTo>
                <a:cubicBezTo>
                  <a:pt x="20373" y="20968"/>
                  <a:pt x="21600" y="20557"/>
                  <a:pt x="21539" y="20087"/>
                </a:cubicBezTo>
                <a:lnTo>
                  <a:pt x="17611" y="0"/>
                </a:lnTo>
                <a:close/>
              </a:path>
            </a:pathLst>
          </a:custGeom>
          <a:solidFill>
            <a:srgbClr val="808285"/>
          </a:solidFill>
          <a:ln w="12700">
            <a:miter lim="400000"/>
          </a:ln>
        </p:spPr>
        <p:txBody>
          <a:bodyPr lIns="28575" tIns="28575" rIns="28575" bIns="28575" anchor="ctr"/>
          <a:lstStyle/>
          <a:p>
            <a:pPr>
              <a:defRPr sz="3000">
                <a:solidFill>
                  <a:srgbClr val="FFFFFF"/>
                </a:solidFill>
              </a:defRPr>
            </a:pPr>
            <a:endParaRPr sz="2250"/>
          </a:p>
        </p:txBody>
      </p:sp>
      <p:sp>
        <p:nvSpPr>
          <p:cNvPr id="1085" name="Shape">
            <a:extLst>
              <a:ext uri="{FF2B5EF4-FFF2-40B4-BE49-F238E27FC236}">
                <a16:creationId xmlns:a16="http://schemas.microsoft.com/office/drawing/2014/main" id="{59674EDC-ABEF-95AC-EAE3-D032C5265958}"/>
              </a:ext>
            </a:extLst>
          </p:cNvPr>
          <p:cNvSpPr/>
          <p:nvPr/>
        </p:nvSpPr>
        <p:spPr>
          <a:xfrm>
            <a:off x="7334299" y="1891974"/>
            <a:ext cx="175589" cy="300716"/>
          </a:xfrm>
          <a:custGeom>
            <a:avLst/>
            <a:gdLst/>
            <a:ahLst/>
            <a:cxnLst>
              <a:cxn ang="0">
                <a:pos x="wd2" y="hd2"/>
              </a:cxn>
              <a:cxn ang="5400000">
                <a:pos x="wd2" y="hd2"/>
              </a:cxn>
              <a:cxn ang="10800000">
                <a:pos x="wd2" y="hd2"/>
              </a:cxn>
              <a:cxn ang="16200000">
                <a:pos x="wd2" y="hd2"/>
              </a:cxn>
            </a:cxnLst>
            <a:rect l="0" t="0" r="r" b="b"/>
            <a:pathLst>
              <a:path w="21600" h="21600" extrusionOk="0">
                <a:moveTo>
                  <a:pt x="20803" y="0"/>
                </a:moveTo>
                <a:lnTo>
                  <a:pt x="0" y="4655"/>
                </a:lnTo>
                <a:lnTo>
                  <a:pt x="3044" y="21600"/>
                </a:lnTo>
                <a:cubicBezTo>
                  <a:pt x="5291" y="18880"/>
                  <a:pt x="8626" y="16736"/>
                  <a:pt x="12540" y="15899"/>
                </a:cubicBezTo>
                <a:cubicBezTo>
                  <a:pt x="15729" y="15167"/>
                  <a:pt x="18918" y="15376"/>
                  <a:pt x="21600" y="16370"/>
                </a:cubicBezTo>
                <a:lnTo>
                  <a:pt x="20803" y="0"/>
                </a:lnTo>
                <a:close/>
              </a:path>
            </a:pathLst>
          </a:custGeom>
          <a:solidFill>
            <a:srgbClr val="6D6E71"/>
          </a:solidFill>
          <a:ln w="12700">
            <a:miter lim="400000"/>
          </a:ln>
        </p:spPr>
        <p:txBody>
          <a:bodyPr lIns="28575" tIns="28575" rIns="28575" bIns="28575" anchor="ctr"/>
          <a:lstStyle/>
          <a:p>
            <a:pPr>
              <a:defRPr sz="3000">
                <a:solidFill>
                  <a:srgbClr val="FFFFFF"/>
                </a:solidFill>
              </a:defRPr>
            </a:pPr>
            <a:endParaRPr sz="2250"/>
          </a:p>
        </p:txBody>
      </p:sp>
      <p:sp>
        <p:nvSpPr>
          <p:cNvPr id="1086" name="Shape">
            <a:extLst>
              <a:ext uri="{FF2B5EF4-FFF2-40B4-BE49-F238E27FC236}">
                <a16:creationId xmlns:a16="http://schemas.microsoft.com/office/drawing/2014/main" id="{A413B523-7C59-7446-DE93-BB504D40B85A}"/>
              </a:ext>
            </a:extLst>
          </p:cNvPr>
          <p:cNvSpPr/>
          <p:nvPr/>
        </p:nvSpPr>
        <p:spPr>
          <a:xfrm>
            <a:off x="7004339" y="2146819"/>
            <a:ext cx="558085" cy="527163"/>
          </a:xfrm>
          <a:custGeom>
            <a:avLst/>
            <a:gdLst/>
            <a:ahLst/>
            <a:cxnLst>
              <a:cxn ang="0">
                <a:pos x="wd2" y="hd2"/>
              </a:cxn>
              <a:cxn ang="5400000">
                <a:pos x="wd2" y="hd2"/>
              </a:cxn>
              <a:cxn ang="10800000">
                <a:pos x="wd2" y="hd2"/>
              </a:cxn>
              <a:cxn ang="16200000">
                <a:pos x="wd2" y="hd2"/>
              </a:cxn>
            </a:cxnLst>
            <a:rect l="0" t="0" r="r" b="b"/>
            <a:pathLst>
              <a:path w="21513" h="21600" extrusionOk="0">
                <a:moveTo>
                  <a:pt x="6678" y="10919"/>
                </a:moveTo>
                <a:lnTo>
                  <a:pt x="9585" y="3670"/>
                </a:lnTo>
                <a:cubicBezTo>
                  <a:pt x="10062" y="2476"/>
                  <a:pt x="10766" y="1492"/>
                  <a:pt x="11606" y="776"/>
                </a:cubicBezTo>
                <a:lnTo>
                  <a:pt x="13469" y="0"/>
                </a:lnTo>
                <a:lnTo>
                  <a:pt x="13628" y="1641"/>
                </a:lnTo>
                <a:cubicBezTo>
                  <a:pt x="13673" y="2029"/>
                  <a:pt x="13832" y="2357"/>
                  <a:pt x="14082" y="2596"/>
                </a:cubicBezTo>
                <a:cubicBezTo>
                  <a:pt x="14332" y="2804"/>
                  <a:pt x="14627" y="2864"/>
                  <a:pt x="14922" y="2745"/>
                </a:cubicBezTo>
                <a:lnTo>
                  <a:pt x="17285" y="1730"/>
                </a:lnTo>
                <a:lnTo>
                  <a:pt x="18602" y="1193"/>
                </a:lnTo>
                <a:cubicBezTo>
                  <a:pt x="19329" y="895"/>
                  <a:pt x="20101" y="1134"/>
                  <a:pt x="20646" y="1790"/>
                </a:cubicBezTo>
                <a:cubicBezTo>
                  <a:pt x="21191" y="2446"/>
                  <a:pt x="21441" y="3461"/>
                  <a:pt x="21259" y="4415"/>
                </a:cubicBezTo>
                <a:lnTo>
                  <a:pt x="21509" y="13008"/>
                </a:lnTo>
                <a:cubicBezTo>
                  <a:pt x="21600" y="15663"/>
                  <a:pt x="20010" y="17901"/>
                  <a:pt x="17989" y="17990"/>
                </a:cubicBezTo>
                <a:lnTo>
                  <a:pt x="12560" y="20198"/>
                </a:lnTo>
                <a:cubicBezTo>
                  <a:pt x="11902" y="20466"/>
                  <a:pt x="11198" y="20496"/>
                  <a:pt x="10516" y="20317"/>
                </a:cubicBezTo>
                <a:lnTo>
                  <a:pt x="5042" y="21600"/>
                </a:lnTo>
                <a:lnTo>
                  <a:pt x="0" y="13813"/>
                </a:lnTo>
                <a:lnTo>
                  <a:pt x="6678" y="10919"/>
                </a:lnTo>
                <a:close/>
              </a:path>
            </a:pathLst>
          </a:custGeom>
          <a:solidFill>
            <a:srgbClr val="FEDFB4"/>
          </a:solidFill>
          <a:ln w="12700">
            <a:miter lim="400000"/>
          </a:ln>
        </p:spPr>
        <p:txBody>
          <a:bodyPr lIns="28575" tIns="28575" rIns="28575" bIns="28575" anchor="ctr"/>
          <a:lstStyle/>
          <a:p>
            <a:pPr>
              <a:defRPr sz="3000">
                <a:solidFill>
                  <a:srgbClr val="FFFFFF"/>
                </a:solidFill>
              </a:defRPr>
            </a:pPr>
            <a:endParaRPr sz="2250"/>
          </a:p>
        </p:txBody>
      </p:sp>
      <p:sp>
        <p:nvSpPr>
          <p:cNvPr id="1087" name="Shape">
            <a:extLst>
              <a:ext uri="{FF2B5EF4-FFF2-40B4-BE49-F238E27FC236}">
                <a16:creationId xmlns:a16="http://schemas.microsoft.com/office/drawing/2014/main" id="{22BF70F9-0D0B-6111-C7AF-3D478547AFA3}"/>
              </a:ext>
            </a:extLst>
          </p:cNvPr>
          <p:cNvSpPr/>
          <p:nvPr/>
        </p:nvSpPr>
        <p:spPr>
          <a:xfrm>
            <a:off x="7434466" y="2168663"/>
            <a:ext cx="127958" cy="420317"/>
          </a:xfrm>
          <a:custGeom>
            <a:avLst/>
            <a:gdLst/>
            <a:ahLst/>
            <a:cxnLst>
              <a:cxn ang="0">
                <a:pos x="wd2" y="hd2"/>
              </a:cxn>
              <a:cxn ang="5400000">
                <a:pos x="wd2" y="hd2"/>
              </a:cxn>
              <a:cxn ang="10800000">
                <a:pos x="wd2" y="hd2"/>
              </a:cxn>
              <a:cxn ang="16200000">
                <a:pos x="wd2" y="hd2"/>
              </a:cxn>
            </a:cxnLst>
            <a:rect l="0" t="0" r="r" b="b"/>
            <a:pathLst>
              <a:path w="21225" h="21387" extrusionOk="0">
                <a:moveTo>
                  <a:pt x="0" y="1195"/>
                </a:moveTo>
                <a:lnTo>
                  <a:pt x="3030" y="824"/>
                </a:lnTo>
                <a:lnTo>
                  <a:pt x="8699" y="157"/>
                </a:lnTo>
                <a:cubicBezTo>
                  <a:pt x="11826" y="-213"/>
                  <a:pt x="15149" y="83"/>
                  <a:pt x="17495" y="898"/>
                </a:cubicBezTo>
                <a:cubicBezTo>
                  <a:pt x="19840" y="1714"/>
                  <a:pt x="20916" y="2973"/>
                  <a:pt x="20134" y="4159"/>
                </a:cubicBezTo>
                <a:lnTo>
                  <a:pt x="21209" y="14829"/>
                </a:lnTo>
                <a:cubicBezTo>
                  <a:pt x="21600" y="18127"/>
                  <a:pt x="14758" y="20905"/>
                  <a:pt x="6060" y="21017"/>
                </a:cubicBezTo>
                <a:lnTo>
                  <a:pt x="2835" y="21387"/>
                </a:lnTo>
                <a:lnTo>
                  <a:pt x="6842" y="20868"/>
                </a:lnTo>
                <a:cubicBezTo>
                  <a:pt x="10067" y="20090"/>
                  <a:pt x="11925" y="18757"/>
                  <a:pt x="11827" y="17312"/>
                </a:cubicBezTo>
                <a:lnTo>
                  <a:pt x="10263" y="2232"/>
                </a:lnTo>
                <a:cubicBezTo>
                  <a:pt x="9286" y="1084"/>
                  <a:pt x="6060" y="417"/>
                  <a:pt x="2933" y="787"/>
                </a:cubicBezTo>
                <a:lnTo>
                  <a:pt x="0" y="1195"/>
                </a:lnTo>
                <a:close/>
              </a:path>
            </a:pathLst>
          </a:custGeom>
          <a:solidFill>
            <a:srgbClr val="FDD69E"/>
          </a:solidFill>
          <a:ln w="12700">
            <a:miter lim="400000"/>
          </a:ln>
        </p:spPr>
        <p:txBody>
          <a:bodyPr lIns="28575" tIns="28575" rIns="28575" bIns="28575" anchor="ctr"/>
          <a:lstStyle/>
          <a:p>
            <a:pPr>
              <a:defRPr sz="3000">
                <a:solidFill>
                  <a:srgbClr val="FFFFFF"/>
                </a:solidFill>
              </a:defRPr>
            </a:pPr>
            <a:endParaRPr sz="2250"/>
          </a:p>
        </p:txBody>
      </p:sp>
      <p:sp>
        <p:nvSpPr>
          <p:cNvPr id="1088" name="Shape">
            <a:extLst>
              <a:ext uri="{FF2B5EF4-FFF2-40B4-BE49-F238E27FC236}">
                <a16:creationId xmlns:a16="http://schemas.microsoft.com/office/drawing/2014/main" id="{55DF4852-EA29-8E94-215E-3B084605C0F2}"/>
              </a:ext>
            </a:extLst>
          </p:cNvPr>
          <p:cNvSpPr/>
          <p:nvPr/>
        </p:nvSpPr>
        <p:spPr>
          <a:xfrm>
            <a:off x="6821681" y="1433256"/>
            <a:ext cx="1216577" cy="706214"/>
          </a:xfrm>
          <a:custGeom>
            <a:avLst/>
            <a:gdLst/>
            <a:ahLst/>
            <a:cxnLst>
              <a:cxn ang="0">
                <a:pos x="wd2" y="hd2"/>
              </a:cxn>
              <a:cxn ang="5400000">
                <a:pos x="wd2" y="hd2"/>
              </a:cxn>
              <a:cxn ang="10800000">
                <a:pos x="wd2" y="hd2"/>
              </a:cxn>
              <a:cxn ang="16200000">
                <a:pos x="wd2" y="hd2"/>
              </a:cxn>
            </a:cxnLst>
            <a:rect l="0" t="0" r="r" b="b"/>
            <a:pathLst>
              <a:path w="21217" h="20846" extrusionOk="0">
                <a:moveTo>
                  <a:pt x="18028" y="53"/>
                </a:moveTo>
                <a:lnTo>
                  <a:pt x="2059" y="5104"/>
                </a:lnTo>
                <a:cubicBezTo>
                  <a:pt x="713" y="5533"/>
                  <a:pt x="-191" y="8456"/>
                  <a:pt x="35" y="11637"/>
                </a:cubicBezTo>
                <a:lnTo>
                  <a:pt x="333" y="15807"/>
                </a:lnTo>
                <a:cubicBezTo>
                  <a:pt x="559" y="18966"/>
                  <a:pt x="1844" y="21223"/>
                  <a:pt x="3190" y="20793"/>
                </a:cubicBezTo>
                <a:lnTo>
                  <a:pt x="19159" y="15742"/>
                </a:lnTo>
                <a:cubicBezTo>
                  <a:pt x="20505" y="15313"/>
                  <a:pt x="21409" y="12390"/>
                  <a:pt x="21183" y="9209"/>
                </a:cubicBezTo>
                <a:lnTo>
                  <a:pt x="20885" y="5039"/>
                </a:lnTo>
                <a:cubicBezTo>
                  <a:pt x="20649" y="1858"/>
                  <a:pt x="19364" y="-377"/>
                  <a:pt x="18028" y="53"/>
                </a:cubicBezTo>
                <a:close/>
              </a:path>
            </a:pathLst>
          </a:custGeom>
          <a:solidFill>
            <a:schemeClr val="accent6">
              <a:lumMod val="40000"/>
              <a:lumOff val="60000"/>
            </a:schemeClr>
          </a:solidFill>
          <a:ln w="12700">
            <a:miter lim="400000"/>
          </a:ln>
        </p:spPr>
        <p:txBody>
          <a:bodyPr lIns="28575" tIns="28575" rIns="28575" bIns="28575" anchor="ctr"/>
          <a:lstStyle/>
          <a:p>
            <a:pPr>
              <a:defRPr sz="3000">
                <a:solidFill>
                  <a:srgbClr val="FFFFFF"/>
                </a:solidFill>
              </a:defRPr>
            </a:pPr>
            <a:endParaRPr sz="2250"/>
          </a:p>
        </p:txBody>
      </p:sp>
      <p:sp>
        <p:nvSpPr>
          <p:cNvPr id="1089" name="Rectangle">
            <a:extLst>
              <a:ext uri="{FF2B5EF4-FFF2-40B4-BE49-F238E27FC236}">
                <a16:creationId xmlns:a16="http://schemas.microsoft.com/office/drawing/2014/main" id="{C04EEBEE-AE54-7F58-392D-265E0FF488D8}"/>
              </a:ext>
            </a:extLst>
          </p:cNvPr>
          <p:cNvSpPr/>
          <p:nvPr/>
        </p:nvSpPr>
        <p:spPr>
          <a:xfrm>
            <a:off x="6067486" y="2416226"/>
            <a:ext cx="1070607" cy="269407"/>
          </a:xfrm>
          <a:prstGeom prst="rect">
            <a:avLst/>
          </a:prstGeom>
          <a:solidFill>
            <a:schemeClr val="bg1"/>
          </a:solidFill>
          <a:ln w="12700">
            <a:miter lim="400000"/>
          </a:ln>
        </p:spPr>
        <p:txBody>
          <a:bodyPr lIns="28575" tIns="28575" rIns="28575" bIns="28575" anchor="ctr"/>
          <a:lstStyle/>
          <a:p>
            <a:pPr>
              <a:defRPr sz="3000">
                <a:solidFill>
                  <a:srgbClr val="FFFFFF"/>
                </a:solidFill>
              </a:defRPr>
            </a:pPr>
            <a:endParaRPr sz="2250"/>
          </a:p>
        </p:txBody>
      </p:sp>
      <p:sp>
        <p:nvSpPr>
          <p:cNvPr id="1090" name="Rectangle">
            <a:extLst>
              <a:ext uri="{FF2B5EF4-FFF2-40B4-BE49-F238E27FC236}">
                <a16:creationId xmlns:a16="http://schemas.microsoft.com/office/drawing/2014/main" id="{F06F5CC2-8FF5-4AFD-FB62-79FADB845A22}"/>
              </a:ext>
            </a:extLst>
          </p:cNvPr>
          <p:cNvSpPr/>
          <p:nvPr/>
        </p:nvSpPr>
        <p:spPr>
          <a:xfrm>
            <a:off x="4187887" y="2379820"/>
            <a:ext cx="2879499" cy="336395"/>
          </a:xfrm>
          <a:prstGeom prst="rect">
            <a:avLst/>
          </a:prstGeom>
          <a:solidFill>
            <a:schemeClr val="accent6">
              <a:lumMod val="40000"/>
              <a:lumOff val="60000"/>
            </a:schemeClr>
          </a:solidFill>
          <a:ln w="12700">
            <a:miter lim="400000"/>
          </a:ln>
        </p:spPr>
        <p:txBody>
          <a:bodyPr lIns="28575" tIns="28575" rIns="28575" bIns="28575" anchor="ctr"/>
          <a:lstStyle/>
          <a:p>
            <a:pPr>
              <a:defRPr sz="3000">
                <a:solidFill>
                  <a:srgbClr val="FFFFFF"/>
                </a:solidFill>
              </a:defRPr>
            </a:pPr>
            <a:endParaRPr sz="2250"/>
          </a:p>
        </p:txBody>
      </p:sp>
      <p:sp>
        <p:nvSpPr>
          <p:cNvPr id="1091" name="Rectangle">
            <a:extLst>
              <a:ext uri="{FF2B5EF4-FFF2-40B4-BE49-F238E27FC236}">
                <a16:creationId xmlns:a16="http://schemas.microsoft.com/office/drawing/2014/main" id="{C0F1C20D-2DCB-DD8B-A6F5-8C1060B505B7}"/>
              </a:ext>
            </a:extLst>
          </p:cNvPr>
          <p:cNvSpPr/>
          <p:nvPr/>
        </p:nvSpPr>
        <p:spPr>
          <a:xfrm>
            <a:off x="4187887" y="2627384"/>
            <a:ext cx="2879499" cy="93928"/>
          </a:xfrm>
          <a:prstGeom prst="rect">
            <a:avLst/>
          </a:prstGeom>
          <a:solidFill>
            <a:schemeClr val="accent6">
              <a:lumMod val="40000"/>
              <a:lumOff val="60000"/>
            </a:schemeClr>
          </a:solidFill>
          <a:ln w="12700">
            <a:miter lim="400000"/>
          </a:ln>
        </p:spPr>
        <p:txBody>
          <a:bodyPr lIns="28575" tIns="28575" rIns="28575" bIns="28575" anchor="ctr"/>
          <a:lstStyle/>
          <a:p>
            <a:pPr>
              <a:defRPr sz="3000">
                <a:solidFill>
                  <a:srgbClr val="FFFFFF"/>
                </a:solidFill>
              </a:defRPr>
            </a:pPr>
            <a:endParaRPr sz="2250"/>
          </a:p>
        </p:txBody>
      </p:sp>
      <p:sp>
        <p:nvSpPr>
          <p:cNvPr id="1092" name="Circle">
            <a:extLst>
              <a:ext uri="{FF2B5EF4-FFF2-40B4-BE49-F238E27FC236}">
                <a16:creationId xmlns:a16="http://schemas.microsoft.com/office/drawing/2014/main" id="{94812D0A-8994-C4B5-987C-3F58928F108C}"/>
              </a:ext>
            </a:extLst>
          </p:cNvPr>
          <p:cNvSpPr/>
          <p:nvPr/>
        </p:nvSpPr>
        <p:spPr>
          <a:xfrm>
            <a:off x="7092720" y="2627383"/>
            <a:ext cx="30641" cy="37865"/>
          </a:xfrm>
          <a:prstGeom prst="ellipse">
            <a:avLst/>
          </a:prstGeom>
          <a:solidFill>
            <a:srgbClr val="000000"/>
          </a:solidFill>
          <a:ln w="12700">
            <a:miter lim="400000"/>
          </a:ln>
        </p:spPr>
        <p:txBody>
          <a:bodyPr lIns="28575" tIns="28575" rIns="28575" bIns="28575" anchor="ctr"/>
          <a:lstStyle/>
          <a:p>
            <a:pPr>
              <a:defRPr sz="3000">
                <a:solidFill>
                  <a:srgbClr val="FFFFFF"/>
                </a:solidFill>
              </a:defRPr>
            </a:pPr>
            <a:endParaRPr sz="2250"/>
          </a:p>
        </p:txBody>
      </p:sp>
      <p:sp>
        <p:nvSpPr>
          <p:cNvPr id="1075" name="Shape">
            <a:extLst>
              <a:ext uri="{FF2B5EF4-FFF2-40B4-BE49-F238E27FC236}">
                <a16:creationId xmlns:a16="http://schemas.microsoft.com/office/drawing/2014/main" id="{C13DD788-9E4E-5AB1-0EF5-EED4C59F540C}"/>
              </a:ext>
            </a:extLst>
          </p:cNvPr>
          <p:cNvSpPr/>
          <p:nvPr/>
        </p:nvSpPr>
        <p:spPr>
          <a:xfrm>
            <a:off x="7051865" y="3888394"/>
            <a:ext cx="301967" cy="1011395"/>
          </a:xfrm>
          <a:custGeom>
            <a:avLst/>
            <a:gdLst/>
            <a:ahLst/>
            <a:cxnLst>
              <a:cxn ang="0">
                <a:pos x="wd2" y="hd2"/>
              </a:cxn>
              <a:cxn ang="5400000">
                <a:pos x="wd2" y="hd2"/>
              </a:cxn>
              <a:cxn ang="10800000">
                <a:pos x="wd2" y="hd2"/>
              </a:cxn>
              <a:cxn ang="16200000">
                <a:pos x="wd2" y="hd2"/>
              </a:cxn>
            </a:cxnLst>
            <a:rect l="0" t="0" r="r" b="b"/>
            <a:pathLst>
              <a:path w="21288" h="21585" extrusionOk="0">
                <a:moveTo>
                  <a:pt x="21288" y="0"/>
                </a:moveTo>
                <a:lnTo>
                  <a:pt x="8826" y="124"/>
                </a:lnTo>
                <a:lnTo>
                  <a:pt x="62" y="20341"/>
                </a:lnTo>
                <a:cubicBezTo>
                  <a:pt x="-312" y="21289"/>
                  <a:pt x="1059" y="21600"/>
                  <a:pt x="2845" y="21584"/>
                </a:cubicBezTo>
                <a:lnTo>
                  <a:pt x="5669" y="21553"/>
                </a:lnTo>
                <a:cubicBezTo>
                  <a:pt x="6999" y="21538"/>
                  <a:pt x="8120" y="21196"/>
                  <a:pt x="8453" y="20714"/>
                </a:cubicBezTo>
                <a:lnTo>
                  <a:pt x="21288" y="0"/>
                </a:lnTo>
                <a:close/>
              </a:path>
            </a:pathLst>
          </a:custGeom>
          <a:solidFill>
            <a:srgbClr val="808285"/>
          </a:solidFill>
          <a:ln w="12700">
            <a:miter lim="400000"/>
          </a:ln>
        </p:spPr>
        <p:txBody>
          <a:bodyPr lIns="28575" tIns="28575" rIns="28575" bIns="28575" anchor="ctr"/>
          <a:lstStyle/>
          <a:p>
            <a:pPr>
              <a:defRPr sz="3000">
                <a:solidFill>
                  <a:srgbClr val="FFFFFF"/>
                </a:solidFill>
              </a:defRPr>
            </a:pPr>
            <a:endParaRPr sz="2250"/>
          </a:p>
        </p:txBody>
      </p:sp>
      <p:sp>
        <p:nvSpPr>
          <p:cNvPr id="1076" name="Shape">
            <a:extLst>
              <a:ext uri="{FF2B5EF4-FFF2-40B4-BE49-F238E27FC236}">
                <a16:creationId xmlns:a16="http://schemas.microsoft.com/office/drawing/2014/main" id="{212F49F4-79B7-D0AC-BDB7-702FE226CFC9}"/>
              </a:ext>
            </a:extLst>
          </p:cNvPr>
          <p:cNvSpPr/>
          <p:nvPr/>
        </p:nvSpPr>
        <p:spPr>
          <a:xfrm>
            <a:off x="7146140" y="3888394"/>
            <a:ext cx="204460" cy="24101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926" y="522"/>
                </a:lnTo>
                <a:lnTo>
                  <a:pt x="0" y="21600"/>
                </a:lnTo>
                <a:cubicBezTo>
                  <a:pt x="2739" y="18859"/>
                  <a:pt x="6162" y="17163"/>
                  <a:pt x="9711" y="17032"/>
                </a:cubicBezTo>
                <a:cubicBezTo>
                  <a:pt x="12574" y="16967"/>
                  <a:pt x="15126" y="17946"/>
                  <a:pt x="17056" y="19773"/>
                </a:cubicBezTo>
                <a:lnTo>
                  <a:pt x="21600" y="0"/>
                </a:lnTo>
                <a:close/>
              </a:path>
            </a:pathLst>
          </a:custGeom>
          <a:solidFill>
            <a:srgbClr val="6D6E71"/>
          </a:solidFill>
          <a:ln w="12700">
            <a:miter lim="400000"/>
          </a:ln>
        </p:spPr>
        <p:txBody>
          <a:bodyPr lIns="28575" tIns="28575" rIns="28575" bIns="28575" anchor="ctr"/>
          <a:lstStyle/>
          <a:p>
            <a:pPr>
              <a:defRPr sz="3000">
                <a:solidFill>
                  <a:srgbClr val="FFFFFF"/>
                </a:solidFill>
              </a:defRPr>
            </a:pPr>
            <a:endParaRPr sz="2250"/>
          </a:p>
        </p:txBody>
      </p:sp>
      <p:sp>
        <p:nvSpPr>
          <p:cNvPr id="1077" name="Shape">
            <a:extLst>
              <a:ext uri="{FF2B5EF4-FFF2-40B4-BE49-F238E27FC236}">
                <a16:creationId xmlns:a16="http://schemas.microsoft.com/office/drawing/2014/main" id="{5D4A03CC-DBF2-975D-7DE6-7E613B23ACC0}"/>
              </a:ext>
            </a:extLst>
          </p:cNvPr>
          <p:cNvSpPr/>
          <p:nvPr/>
        </p:nvSpPr>
        <p:spPr>
          <a:xfrm>
            <a:off x="6704229" y="4310706"/>
            <a:ext cx="587095" cy="467526"/>
          </a:xfrm>
          <a:custGeom>
            <a:avLst/>
            <a:gdLst/>
            <a:ahLst/>
            <a:cxnLst>
              <a:cxn ang="0">
                <a:pos x="wd2" y="hd2"/>
              </a:cxn>
              <a:cxn ang="5400000">
                <a:pos x="wd2" y="hd2"/>
              </a:cxn>
              <a:cxn ang="10800000">
                <a:pos x="wd2" y="hd2"/>
              </a:cxn>
              <a:cxn ang="16200000">
                <a:pos x="wd2" y="hd2"/>
              </a:cxn>
            </a:cxnLst>
            <a:rect l="0" t="0" r="r" b="b"/>
            <a:pathLst>
              <a:path w="21501" h="21142" extrusionOk="0">
                <a:moveTo>
                  <a:pt x="6624" y="8890"/>
                </a:moveTo>
                <a:lnTo>
                  <a:pt x="10703" y="2338"/>
                </a:lnTo>
                <a:cubicBezTo>
                  <a:pt x="11372" y="1284"/>
                  <a:pt x="12192" y="494"/>
                  <a:pt x="13120" y="66"/>
                </a:cubicBezTo>
                <a:lnTo>
                  <a:pt x="14975" y="0"/>
                </a:lnTo>
                <a:lnTo>
                  <a:pt x="14803" y="1778"/>
                </a:lnTo>
                <a:cubicBezTo>
                  <a:pt x="14760" y="2206"/>
                  <a:pt x="14846" y="2634"/>
                  <a:pt x="15040" y="2963"/>
                </a:cubicBezTo>
                <a:cubicBezTo>
                  <a:pt x="15234" y="3293"/>
                  <a:pt x="15493" y="3457"/>
                  <a:pt x="15795" y="3457"/>
                </a:cubicBezTo>
                <a:lnTo>
                  <a:pt x="18147" y="3326"/>
                </a:lnTo>
                <a:lnTo>
                  <a:pt x="19464" y="3260"/>
                </a:lnTo>
                <a:cubicBezTo>
                  <a:pt x="20176" y="3227"/>
                  <a:pt x="20845" y="3787"/>
                  <a:pt x="21212" y="4709"/>
                </a:cubicBezTo>
                <a:cubicBezTo>
                  <a:pt x="21579" y="5631"/>
                  <a:pt x="21600" y="6816"/>
                  <a:pt x="21255" y="7771"/>
                </a:cubicBezTo>
                <a:lnTo>
                  <a:pt x="19809" y="16990"/>
                </a:lnTo>
                <a:cubicBezTo>
                  <a:pt x="19356" y="19855"/>
                  <a:pt x="17479" y="21600"/>
                  <a:pt x="15623" y="20909"/>
                </a:cubicBezTo>
                <a:lnTo>
                  <a:pt x="10228" y="21139"/>
                </a:lnTo>
                <a:cubicBezTo>
                  <a:pt x="9581" y="21172"/>
                  <a:pt x="8912" y="20941"/>
                  <a:pt x="8351" y="20447"/>
                </a:cubicBezTo>
                <a:lnTo>
                  <a:pt x="3086" y="19657"/>
                </a:lnTo>
                <a:lnTo>
                  <a:pt x="0" y="9417"/>
                </a:lnTo>
                <a:lnTo>
                  <a:pt x="6624" y="8890"/>
                </a:lnTo>
                <a:close/>
              </a:path>
            </a:pathLst>
          </a:custGeom>
          <a:solidFill>
            <a:schemeClr val="accent4">
              <a:lumMod val="20000"/>
              <a:lumOff val="80000"/>
            </a:schemeClr>
          </a:solidFill>
          <a:ln w="12700">
            <a:miter lim="400000"/>
          </a:ln>
        </p:spPr>
        <p:txBody>
          <a:bodyPr lIns="28575" tIns="28575" rIns="28575" bIns="28575" anchor="ctr"/>
          <a:lstStyle/>
          <a:p>
            <a:pPr>
              <a:defRPr sz="3000">
                <a:solidFill>
                  <a:srgbClr val="FFFFFF"/>
                </a:solidFill>
              </a:defRPr>
            </a:pPr>
            <a:endParaRPr sz="2250" dirty="0"/>
          </a:p>
        </p:txBody>
      </p:sp>
      <p:sp>
        <p:nvSpPr>
          <p:cNvPr id="1078" name="Shape">
            <a:extLst>
              <a:ext uri="{FF2B5EF4-FFF2-40B4-BE49-F238E27FC236}">
                <a16:creationId xmlns:a16="http://schemas.microsoft.com/office/drawing/2014/main" id="{6818CD68-1D46-18A5-36B8-477851CA399B}"/>
              </a:ext>
            </a:extLst>
          </p:cNvPr>
          <p:cNvSpPr/>
          <p:nvPr/>
        </p:nvSpPr>
        <p:spPr>
          <a:xfrm>
            <a:off x="7110787" y="4383520"/>
            <a:ext cx="181126" cy="393649"/>
          </a:xfrm>
          <a:custGeom>
            <a:avLst/>
            <a:gdLst/>
            <a:ahLst/>
            <a:cxnLst>
              <a:cxn ang="0">
                <a:pos x="wd2" y="hd2"/>
              </a:cxn>
              <a:cxn ang="5400000">
                <a:pos x="wd2" y="hd2"/>
              </a:cxn>
              <a:cxn ang="10800000">
                <a:pos x="wd2" y="hd2"/>
              </a:cxn>
              <a:cxn ang="16200000">
                <a:pos x="wd2" y="hd2"/>
              </a:cxn>
            </a:cxnLst>
            <a:rect l="0" t="0" r="r" b="b"/>
            <a:pathLst>
              <a:path w="21282" h="20928" extrusionOk="0">
                <a:moveTo>
                  <a:pt x="8238" y="118"/>
                </a:moveTo>
                <a:lnTo>
                  <a:pt x="10523" y="79"/>
                </a:lnTo>
                <a:lnTo>
                  <a:pt x="14746" y="2"/>
                </a:lnTo>
                <a:cubicBezTo>
                  <a:pt x="17031" y="-37"/>
                  <a:pt x="19177" y="621"/>
                  <a:pt x="20354" y="1705"/>
                </a:cubicBezTo>
                <a:cubicBezTo>
                  <a:pt x="21531" y="2789"/>
                  <a:pt x="21600" y="4182"/>
                  <a:pt x="20493" y="5305"/>
                </a:cubicBezTo>
                <a:lnTo>
                  <a:pt x="15854" y="16144"/>
                </a:lnTo>
                <a:cubicBezTo>
                  <a:pt x="14400" y="19511"/>
                  <a:pt x="8377" y="21563"/>
                  <a:pt x="2423" y="20750"/>
                </a:cubicBezTo>
                <a:lnTo>
                  <a:pt x="0" y="20789"/>
                </a:lnTo>
                <a:lnTo>
                  <a:pt x="2977" y="20711"/>
                </a:lnTo>
                <a:cubicBezTo>
                  <a:pt x="5539" y="20286"/>
                  <a:pt x="7546" y="19124"/>
                  <a:pt x="8169" y="17653"/>
                </a:cubicBezTo>
                <a:lnTo>
                  <a:pt x="14746" y="2324"/>
                </a:lnTo>
                <a:cubicBezTo>
                  <a:pt x="14677" y="1047"/>
                  <a:pt x="12808" y="40"/>
                  <a:pt x="10523" y="79"/>
                </a:cubicBezTo>
                <a:lnTo>
                  <a:pt x="8238" y="118"/>
                </a:lnTo>
                <a:close/>
              </a:path>
            </a:pathLst>
          </a:custGeom>
          <a:solidFill>
            <a:schemeClr val="accent4">
              <a:lumMod val="20000"/>
              <a:lumOff val="80000"/>
            </a:schemeClr>
          </a:solidFill>
          <a:ln w="12700">
            <a:miter lim="400000"/>
          </a:ln>
        </p:spPr>
        <p:txBody>
          <a:bodyPr lIns="28575" tIns="28575" rIns="28575" bIns="28575" anchor="ctr"/>
          <a:lstStyle/>
          <a:p>
            <a:pPr>
              <a:defRPr sz="3000">
                <a:solidFill>
                  <a:srgbClr val="FFFFFF"/>
                </a:solidFill>
              </a:defRPr>
            </a:pPr>
            <a:endParaRPr sz="2250"/>
          </a:p>
        </p:txBody>
      </p:sp>
      <p:sp>
        <p:nvSpPr>
          <p:cNvPr id="1079" name="Shape">
            <a:extLst>
              <a:ext uri="{FF2B5EF4-FFF2-40B4-BE49-F238E27FC236}">
                <a16:creationId xmlns:a16="http://schemas.microsoft.com/office/drawing/2014/main" id="{540DEE53-C67D-8908-E716-9E26147991F6}"/>
              </a:ext>
            </a:extLst>
          </p:cNvPr>
          <p:cNvSpPr/>
          <p:nvPr/>
        </p:nvSpPr>
        <p:spPr>
          <a:xfrm>
            <a:off x="6698335" y="3423740"/>
            <a:ext cx="1437388" cy="677389"/>
          </a:xfrm>
          <a:custGeom>
            <a:avLst/>
            <a:gdLst/>
            <a:ahLst/>
            <a:cxnLst>
              <a:cxn ang="0">
                <a:pos x="wd2" y="hd2"/>
              </a:cxn>
              <a:cxn ang="5400000">
                <a:pos x="wd2" y="hd2"/>
              </a:cxn>
              <a:cxn ang="10800000">
                <a:pos x="wd2" y="hd2"/>
              </a:cxn>
              <a:cxn ang="16200000">
                <a:pos x="wd2" y="hd2"/>
              </a:cxn>
            </a:cxnLst>
            <a:rect l="0" t="0" r="r" b="b"/>
            <a:pathLst>
              <a:path w="21252" h="20952" extrusionOk="0">
                <a:moveTo>
                  <a:pt x="19125" y="4441"/>
                </a:moveTo>
                <a:lnTo>
                  <a:pt x="3072" y="36"/>
                </a:lnTo>
                <a:cubicBezTo>
                  <a:pt x="1723" y="-324"/>
                  <a:pt x="468" y="2081"/>
                  <a:pt x="272" y="5408"/>
                </a:cubicBezTo>
                <a:lnTo>
                  <a:pt x="26" y="9790"/>
                </a:lnTo>
                <a:cubicBezTo>
                  <a:pt x="-170" y="13117"/>
                  <a:pt x="777" y="16129"/>
                  <a:pt x="2125" y="16511"/>
                </a:cubicBezTo>
                <a:lnTo>
                  <a:pt x="18178" y="20916"/>
                </a:lnTo>
                <a:cubicBezTo>
                  <a:pt x="19526" y="21276"/>
                  <a:pt x="20782" y="18871"/>
                  <a:pt x="20977" y="15544"/>
                </a:cubicBezTo>
                <a:lnTo>
                  <a:pt x="21224" y="11162"/>
                </a:lnTo>
                <a:cubicBezTo>
                  <a:pt x="21430" y="7835"/>
                  <a:pt x="20483" y="4801"/>
                  <a:pt x="19125" y="4441"/>
                </a:cubicBezTo>
                <a:close/>
              </a:path>
            </a:pathLst>
          </a:custGeom>
          <a:solidFill>
            <a:schemeClr val="accent5"/>
          </a:solidFill>
          <a:ln w="12700">
            <a:miter lim="400000"/>
          </a:ln>
        </p:spPr>
        <p:txBody>
          <a:bodyPr lIns="28575" tIns="28575" rIns="28575" bIns="28575" anchor="ctr"/>
          <a:lstStyle/>
          <a:p>
            <a:pPr>
              <a:defRPr sz="3000">
                <a:solidFill>
                  <a:srgbClr val="FFFFFF"/>
                </a:solidFill>
              </a:defRPr>
            </a:pPr>
            <a:endParaRPr sz="2250"/>
          </a:p>
        </p:txBody>
      </p:sp>
      <p:sp>
        <p:nvSpPr>
          <p:cNvPr id="1080" name="Rectangle">
            <a:extLst>
              <a:ext uri="{FF2B5EF4-FFF2-40B4-BE49-F238E27FC236}">
                <a16:creationId xmlns:a16="http://schemas.microsoft.com/office/drawing/2014/main" id="{B6CBB630-45B6-D66F-8070-652AB5239651}"/>
              </a:ext>
            </a:extLst>
          </p:cNvPr>
          <p:cNvSpPr/>
          <p:nvPr/>
        </p:nvSpPr>
        <p:spPr>
          <a:xfrm>
            <a:off x="5773268" y="4478175"/>
            <a:ext cx="1070607" cy="269407"/>
          </a:xfrm>
          <a:prstGeom prst="rect">
            <a:avLst/>
          </a:prstGeom>
          <a:solidFill>
            <a:srgbClr val="F1F1F2"/>
          </a:solidFill>
          <a:ln w="12700">
            <a:miter lim="400000"/>
          </a:ln>
        </p:spPr>
        <p:txBody>
          <a:bodyPr lIns="28575" tIns="28575" rIns="28575" bIns="28575" anchor="ctr"/>
          <a:lstStyle/>
          <a:p>
            <a:pPr>
              <a:defRPr sz="3000">
                <a:solidFill>
                  <a:srgbClr val="FFFFFF"/>
                </a:solidFill>
              </a:defRPr>
            </a:pPr>
            <a:endParaRPr sz="2250"/>
          </a:p>
        </p:txBody>
      </p:sp>
      <p:sp>
        <p:nvSpPr>
          <p:cNvPr id="1081" name="Rectangle">
            <a:extLst>
              <a:ext uri="{FF2B5EF4-FFF2-40B4-BE49-F238E27FC236}">
                <a16:creationId xmlns:a16="http://schemas.microsoft.com/office/drawing/2014/main" id="{86EB4DEE-CF43-427B-23C5-41A919D3EBDA}"/>
              </a:ext>
            </a:extLst>
          </p:cNvPr>
          <p:cNvSpPr/>
          <p:nvPr/>
        </p:nvSpPr>
        <p:spPr>
          <a:xfrm>
            <a:off x="3893669" y="4449052"/>
            <a:ext cx="2879499" cy="336395"/>
          </a:xfrm>
          <a:prstGeom prst="rect">
            <a:avLst/>
          </a:prstGeom>
          <a:solidFill>
            <a:schemeClr val="accent5"/>
          </a:solidFill>
          <a:ln w="12700">
            <a:miter lim="400000"/>
          </a:ln>
        </p:spPr>
        <p:txBody>
          <a:bodyPr lIns="28575" tIns="28575" rIns="28575" bIns="28575" anchor="ctr"/>
          <a:lstStyle/>
          <a:p>
            <a:pPr>
              <a:defRPr sz="3000">
                <a:solidFill>
                  <a:srgbClr val="FFFFFF"/>
                </a:solidFill>
              </a:defRPr>
            </a:pPr>
            <a:endParaRPr sz="2250"/>
          </a:p>
        </p:txBody>
      </p:sp>
      <p:sp>
        <p:nvSpPr>
          <p:cNvPr id="1082" name="Rectangle">
            <a:extLst>
              <a:ext uri="{FF2B5EF4-FFF2-40B4-BE49-F238E27FC236}">
                <a16:creationId xmlns:a16="http://schemas.microsoft.com/office/drawing/2014/main" id="{0EB777A2-5EE9-790B-5B76-0F43AEAE949C}"/>
              </a:ext>
            </a:extLst>
          </p:cNvPr>
          <p:cNvSpPr/>
          <p:nvPr/>
        </p:nvSpPr>
        <p:spPr>
          <a:xfrm>
            <a:off x="3893669" y="4689333"/>
            <a:ext cx="2879499" cy="93928"/>
          </a:xfrm>
          <a:prstGeom prst="rect">
            <a:avLst/>
          </a:prstGeom>
          <a:solidFill>
            <a:schemeClr val="accent5">
              <a:lumMod val="75000"/>
            </a:schemeClr>
          </a:solidFill>
          <a:ln w="12700">
            <a:miter lim="400000"/>
          </a:ln>
        </p:spPr>
        <p:txBody>
          <a:bodyPr lIns="28575" tIns="28575" rIns="28575" bIns="28575" anchor="ctr"/>
          <a:lstStyle/>
          <a:p>
            <a:pPr>
              <a:defRPr sz="3000">
                <a:solidFill>
                  <a:srgbClr val="FFFFFF"/>
                </a:solidFill>
              </a:defRPr>
            </a:pPr>
            <a:endParaRPr sz="2250"/>
          </a:p>
        </p:txBody>
      </p:sp>
      <p:sp>
        <p:nvSpPr>
          <p:cNvPr id="1083" name="Circle">
            <a:extLst>
              <a:ext uri="{FF2B5EF4-FFF2-40B4-BE49-F238E27FC236}">
                <a16:creationId xmlns:a16="http://schemas.microsoft.com/office/drawing/2014/main" id="{17916768-16D9-7224-1853-5987463E41DA}"/>
              </a:ext>
            </a:extLst>
          </p:cNvPr>
          <p:cNvSpPr/>
          <p:nvPr/>
        </p:nvSpPr>
        <p:spPr>
          <a:xfrm>
            <a:off x="6798503" y="4689333"/>
            <a:ext cx="30641" cy="37865"/>
          </a:xfrm>
          <a:prstGeom prst="ellipse">
            <a:avLst/>
          </a:prstGeom>
          <a:solidFill>
            <a:srgbClr val="000000"/>
          </a:solidFill>
          <a:ln w="12700">
            <a:miter lim="400000"/>
          </a:ln>
        </p:spPr>
        <p:txBody>
          <a:bodyPr lIns="28575" tIns="28575" rIns="28575" bIns="28575" anchor="ctr"/>
          <a:lstStyle/>
          <a:p>
            <a:pPr>
              <a:defRPr sz="3000">
                <a:solidFill>
                  <a:srgbClr val="FFFFFF"/>
                </a:solidFill>
              </a:defRPr>
            </a:pPr>
            <a:endParaRPr sz="2250"/>
          </a:p>
        </p:txBody>
      </p:sp>
      <p:sp>
        <p:nvSpPr>
          <p:cNvPr id="1073" name="TextBox 1072">
            <a:extLst>
              <a:ext uri="{FF2B5EF4-FFF2-40B4-BE49-F238E27FC236}">
                <a16:creationId xmlns:a16="http://schemas.microsoft.com/office/drawing/2014/main" id="{2C23E72B-40FA-F691-E8C6-E66603C7D6A6}"/>
              </a:ext>
            </a:extLst>
          </p:cNvPr>
          <p:cNvSpPr txBox="1"/>
          <p:nvPr/>
        </p:nvSpPr>
        <p:spPr>
          <a:xfrm>
            <a:off x="8232745" y="1511288"/>
            <a:ext cx="2723380" cy="410049"/>
          </a:xfrm>
          <a:prstGeom prst="rect">
            <a:avLst/>
          </a:prstGeom>
          <a:noFill/>
        </p:spPr>
        <p:txBody>
          <a:bodyPr wrap="square" lIns="0" rIns="0" rtlCol="0" anchor="b">
            <a:spAutoFit/>
          </a:bodyPr>
          <a:lstStyle/>
          <a:p>
            <a:r>
              <a:rPr lang="en-US" sz="2000" b="1" noProof="1">
                <a:solidFill>
                  <a:schemeClr val="accent6">
                    <a:lumMod val="75000"/>
                  </a:schemeClr>
                </a:solidFill>
                <a:latin typeface="Corbel" panose="020B0503020204020204" pitchFamily="34" charset="0"/>
              </a:rPr>
              <a:t>Purpose of draft Guide</a:t>
            </a:r>
          </a:p>
        </p:txBody>
      </p:sp>
      <p:sp>
        <p:nvSpPr>
          <p:cNvPr id="1074" name="TextBox 1073">
            <a:extLst>
              <a:ext uri="{FF2B5EF4-FFF2-40B4-BE49-F238E27FC236}">
                <a16:creationId xmlns:a16="http://schemas.microsoft.com/office/drawing/2014/main" id="{E35C286B-FF7D-A4FF-AC38-AC86EB0A521E}"/>
              </a:ext>
            </a:extLst>
          </p:cNvPr>
          <p:cNvSpPr txBox="1"/>
          <p:nvPr/>
        </p:nvSpPr>
        <p:spPr>
          <a:xfrm>
            <a:off x="8097535" y="1853949"/>
            <a:ext cx="3596052" cy="1015663"/>
          </a:xfrm>
          <a:prstGeom prst="rect">
            <a:avLst/>
          </a:prstGeom>
          <a:noFill/>
        </p:spPr>
        <p:txBody>
          <a:bodyPr wrap="square" lIns="0" tIns="45720" rIns="0" bIns="45720" rtlCol="0" anchor="t">
            <a:spAutoFit/>
          </a:bodyPr>
          <a:lstStyle/>
          <a:p>
            <a:pPr marL="171450" indent="-171450" algn="just">
              <a:buFont typeface="Arial" panose="020B0604020202020204" pitchFamily="34" charset="0"/>
              <a:buChar char="•"/>
            </a:pPr>
            <a:r>
              <a:rPr lang="en-US" sz="1500" dirty="0">
                <a:effectLst/>
                <a:latin typeface="Corbel"/>
                <a:ea typeface="Calibri"/>
              </a:rPr>
              <a:t>Outlines</a:t>
            </a:r>
            <a:r>
              <a:rPr lang="en-US" sz="1500" dirty="0">
                <a:latin typeface="Corbel"/>
                <a:ea typeface="Calibri"/>
              </a:rPr>
              <a:t> </a:t>
            </a:r>
            <a:r>
              <a:rPr lang="en-US" sz="1500" dirty="0">
                <a:effectLst/>
                <a:latin typeface="Corbel"/>
                <a:ea typeface="Calibri"/>
              </a:rPr>
              <a:t> comprehensive introduction to the physical and practical aspects of metocean-related support for marine emergencies.</a:t>
            </a:r>
            <a:endParaRPr lang="en-US" sz="1500" noProof="1">
              <a:latin typeface="Corbel"/>
              <a:ea typeface="Calibri"/>
            </a:endParaRPr>
          </a:p>
        </p:txBody>
      </p:sp>
      <p:sp>
        <p:nvSpPr>
          <p:cNvPr id="1071" name="TextBox 1070">
            <a:extLst>
              <a:ext uri="{FF2B5EF4-FFF2-40B4-BE49-F238E27FC236}">
                <a16:creationId xmlns:a16="http://schemas.microsoft.com/office/drawing/2014/main" id="{FB3F1DA5-4A28-6170-2C82-7186953E6112}"/>
              </a:ext>
            </a:extLst>
          </p:cNvPr>
          <p:cNvSpPr txBox="1"/>
          <p:nvPr/>
        </p:nvSpPr>
        <p:spPr>
          <a:xfrm>
            <a:off x="8280774" y="2806888"/>
            <a:ext cx="2723380" cy="410049"/>
          </a:xfrm>
          <a:prstGeom prst="rect">
            <a:avLst/>
          </a:prstGeom>
          <a:noFill/>
        </p:spPr>
        <p:txBody>
          <a:bodyPr wrap="square" lIns="0" rIns="0" rtlCol="0" anchor="b">
            <a:spAutoFit/>
          </a:bodyPr>
          <a:lstStyle/>
          <a:p>
            <a:r>
              <a:rPr lang="en-US" sz="2000" b="1" noProof="1">
                <a:solidFill>
                  <a:schemeClr val="accent2">
                    <a:lumMod val="75000"/>
                  </a:schemeClr>
                </a:solidFill>
                <a:latin typeface="Corbel" panose="020B0503020204020204" pitchFamily="34" charset="0"/>
              </a:rPr>
              <a:t>Guidance to NHMS</a:t>
            </a:r>
          </a:p>
        </p:txBody>
      </p:sp>
      <p:sp>
        <p:nvSpPr>
          <p:cNvPr id="1072" name="TextBox 1071">
            <a:extLst>
              <a:ext uri="{FF2B5EF4-FFF2-40B4-BE49-F238E27FC236}">
                <a16:creationId xmlns:a16="http://schemas.microsoft.com/office/drawing/2014/main" id="{734564FF-69AC-6EC7-62AC-94DB259BFD2F}"/>
              </a:ext>
            </a:extLst>
          </p:cNvPr>
          <p:cNvSpPr txBox="1"/>
          <p:nvPr/>
        </p:nvSpPr>
        <p:spPr>
          <a:xfrm>
            <a:off x="8230571" y="3179648"/>
            <a:ext cx="3596051" cy="1246495"/>
          </a:xfrm>
          <a:prstGeom prst="rect">
            <a:avLst/>
          </a:prstGeom>
          <a:noFill/>
        </p:spPr>
        <p:txBody>
          <a:bodyPr wrap="square" lIns="0" tIns="45720" rIns="0" bIns="45720" rtlCol="0" anchor="t">
            <a:spAutoFit/>
          </a:bodyPr>
          <a:lstStyle/>
          <a:p>
            <a:pPr marL="171450" indent="-171450" algn="just">
              <a:buFont typeface="Arial" panose="020B0604020202020204" pitchFamily="34" charset="0"/>
              <a:buChar char="•"/>
            </a:pPr>
            <a:r>
              <a:rPr lang="en-US" sz="1500" noProof="1">
                <a:latin typeface="Corbel"/>
              </a:rPr>
              <a:t>NMHS's duty: Deliver metocean support for marine emergency operations </a:t>
            </a:r>
            <a:endParaRPr lang="en-US" sz="1500" noProof="1">
              <a:latin typeface="Corbel" panose="020B0503020204020204" pitchFamily="34" charset="0"/>
            </a:endParaRPr>
          </a:p>
          <a:p>
            <a:pPr marL="171450" indent="-171450" algn="just">
              <a:buFont typeface="Arial" panose="020B0604020202020204" pitchFamily="34" charset="0"/>
              <a:buChar char="•"/>
            </a:pPr>
            <a:r>
              <a:rPr lang="en-US" sz="1500" noProof="1">
                <a:latin typeface="Corbel"/>
              </a:rPr>
              <a:t>Enhanced guidance boosts NMHS's effectiveness in marine emergency responses.</a:t>
            </a:r>
          </a:p>
        </p:txBody>
      </p:sp>
      <p:sp>
        <p:nvSpPr>
          <p:cNvPr id="1069" name="TextBox 1068">
            <a:extLst>
              <a:ext uri="{FF2B5EF4-FFF2-40B4-BE49-F238E27FC236}">
                <a16:creationId xmlns:a16="http://schemas.microsoft.com/office/drawing/2014/main" id="{2A1963D0-CC73-5A6E-10EF-D86075A1B5EF}"/>
              </a:ext>
            </a:extLst>
          </p:cNvPr>
          <p:cNvSpPr txBox="1"/>
          <p:nvPr/>
        </p:nvSpPr>
        <p:spPr>
          <a:xfrm>
            <a:off x="8280799" y="4307597"/>
            <a:ext cx="2723380" cy="410049"/>
          </a:xfrm>
          <a:prstGeom prst="rect">
            <a:avLst/>
          </a:prstGeom>
          <a:noFill/>
        </p:spPr>
        <p:txBody>
          <a:bodyPr wrap="square" lIns="0" rIns="0" rtlCol="0" anchor="b">
            <a:spAutoFit/>
          </a:bodyPr>
          <a:lstStyle/>
          <a:p>
            <a:r>
              <a:rPr lang="en-US" sz="2000" b="1" noProof="1">
                <a:solidFill>
                  <a:schemeClr val="accent1"/>
                </a:solidFill>
                <a:latin typeface="Corbel" panose="020B0503020204020204" pitchFamily="34" charset="0"/>
              </a:rPr>
              <a:t>Comprehensive Review</a:t>
            </a:r>
          </a:p>
        </p:txBody>
      </p:sp>
      <p:sp>
        <p:nvSpPr>
          <p:cNvPr id="1070" name="TextBox 1069">
            <a:extLst>
              <a:ext uri="{FF2B5EF4-FFF2-40B4-BE49-F238E27FC236}">
                <a16:creationId xmlns:a16="http://schemas.microsoft.com/office/drawing/2014/main" id="{73539DC4-A1DD-8E84-187E-E84C8120C624}"/>
              </a:ext>
            </a:extLst>
          </p:cNvPr>
          <p:cNvSpPr txBox="1"/>
          <p:nvPr/>
        </p:nvSpPr>
        <p:spPr>
          <a:xfrm>
            <a:off x="8136354" y="4689683"/>
            <a:ext cx="3800208" cy="1015663"/>
          </a:xfrm>
          <a:prstGeom prst="rect">
            <a:avLst/>
          </a:prstGeom>
          <a:noFill/>
        </p:spPr>
        <p:txBody>
          <a:bodyPr wrap="square" lIns="0" tIns="45720" rIns="0" bIns="45720" rtlCol="0" anchor="t">
            <a:spAutoFit/>
          </a:bodyPr>
          <a:lstStyle/>
          <a:p>
            <a:pPr marL="171450" indent="-171450" algn="just">
              <a:buFont typeface="Arial" panose="020B0604020202020204" pitchFamily="34" charset="0"/>
              <a:buChar char="•"/>
            </a:pPr>
            <a:r>
              <a:rPr lang="en-US" sz="1500" noProof="1">
                <a:latin typeface="Corbel"/>
              </a:rPr>
              <a:t>SC-MMO and expert diligence and rigorousness in developping  the draft Guide.</a:t>
            </a:r>
          </a:p>
          <a:p>
            <a:pPr marL="171450" indent="-171450" algn="just">
              <a:buFont typeface="Arial" panose="020B0604020202020204" pitchFamily="34" charset="0"/>
              <a:buChar char="•"/>
            </a:pPr>
            <a:r>
              <a:rPr lang="en-US" sz="1500" noProof="1">
                <a:latin typeface="Corbel"/>
              </a:rPr>
              <a:t>Incorporation of peer review feedback, adhering to WMO publication protocols.</a:t>
            </a:r>
          </a:p>
        </p:txBody>
      </p:sp>
      <p:sp>
        <p:nvSpPr>
          <p:cNvPr id="1058" name="Shape">
            <a:extLst>
              <a:ext uri="{FF2B5EF4-FFF2-40B4-BE49-F238E27FC236}">
                <a16:creationId xmlns:a16="http://schemas.microsoft.com/office/drawing/2014/main" id="{6EB5196B-CC63-F9F0-F348-22B92B29CECF}"/>
              </a:ext>
            </a:extLst>
          </p:cNvPr>
          <p:cNvSpPr/>
          <p:nvPr/>
        </p:nvSpPr>
        <p:spPr>
          <a:xfrm>
            <a:off x="5885257" y="2867665"/>
            <a:ext cx="199157" cy="1064106"/>
          </a:xfrm>
          <a:custGeom>
            <a:avLst/>
            <a:gdLst/>
            <a:ahLst/>
            <a:cxnLst>
              <a:cxn ang="0">
                <a:pos x="wd2" y="hd2"/>
              </a:cxn>
              <a:cxn ang="5400000">
                <a:pos x="wd2" y="hd2"/>
              </a:cxn>
              <a:cxn ang="10800000">
                <a:pos x="wd2" y="hd2"/>
              </a:cxn>
              <a:cxn ang="16200000">
                <a:pos x="wd2" y="hd2"/>
              </a:cxn>
            </a:cxnLst>
            <a:rect l="0" t="0" r="r" b="b"/>
            <a:pathLst>
              <a:path w="21600" h="21489" extrusionOk="0">
                <a:moveTo>
                  <a:pt x="18404" y="0"/>
                </a:moveTo>
                <a:lnTo>
                  <a:pt x="0" y="1265"/>
                </a:lnTo>
                <a:lnTo>
                  <a:pt x="8627" y="20541"/>
                </a:lnTo>
                <a:cubicBezTo>
                  <a:pt x="9075" y="21453"/>
                  <a:pt x="11439" y="21600"/>
                  <a:pt x="14123" y="21424"/>
                </a:cubicBezTo>
                <a:lnTo>
                  <a:pt x="18341" y="21144"/>
                </a:lnTo>
                <a:cubicBezTo>
                  <a:pt x="20322" y="21012"/>
                  <a:pt x="21600" y="20600"/>
                  <a:pt x="21600" y="20115"/>
                </a:cubicBezTo>
                <a:lnTo>
                  <a:pt x="18404" y="0"/>
                </a:lnTo>
                <a:close/>
              </a:path>
            </a:pathLst>
          </a:custGeom>
          <a:solidFill>
            <a:srgbClr val="808285"/>
          </a:solidFill>
          <a:ln w="12700">
            <a:miter lim="400000"/>
          </a:ln>
        </p:spPr>
        <p:txBody>
          <a:bodyPr lIns="28575" tIns="28575" rIns="28575" bIns="28575" anchor="ctr"/>
          <a:lstStyle/>
          <a:p>
            <a:pPr>
              <a:defRPr sz="3000">
                <a:solidFill>
                  <a:srgbClr val="FFFFFF"/>
                </a:solidFill>
              </a:defRPr>
            </a:pPr>
            <a:endParaRPr sz="2250"/>
          </a:p>
        </p:txBody>
      </p:sp>
      <p:sp>
        <p:nvSpPr>
          <p:cNvPr id="1059" name="Shape">
            <a:extLst>
              <a:ext uri="{FF2B5EF4-FFF2-40B4-BE49-F238E27FC236}">
                <a16:creationId xmlns:a16="http://schemas.microsoft.com/office/drawing/2014/main" id="{AD569997-EF3C-9210-1A76-714751CA24BC}"/>
              </a:ext>
            </a:extLst>
          </p:cNvPr>
          <p:cNvSpPr/>
          <p:nvPr/>
        </p:nvSpPr>
        <p:spPr>
          <a:xfrm>
            <a:off x="5885257" y="2867665"/>
            <a:ext cx="173820" cy="298532"/>
          </a:xfrm>
          <a:custGeom>
            <a:avLst/>
            <a:gdLst/>
            <a:ahLst/>
            <a:cxnLst>
              <a:cxn ang="0">
                <a:pos x="wd2" y="hd2"/>
              </a:cxn>
              <a:cxn ang="5400000">
                <a:pos x="wd2" y="hd2"/>
              </a:cxn>
              <a:cxn ang="10800000">
                <a:pos x="wd2" y="hd2"/>
              </a:cxn>
              <a:cxn ang="16200000">
                <a:pos x="wd2" y="hd2"/>
              </a:cxn>
            </a:cxnLst>
            <a:rect l="0" t="0" r="r" b="b"/>
            <a:pathLst>
              <a:path w="21600" h="21600" extrusionOk="0">
                <a:moveTo>
                  <a:pt x="21087" y="0"/>
                </a:moveTo>
                <a:lnTo>
                  <a:pt x="0" y="4531"/>
                </a:lnTo>
                <a:lnTo>
                  <a:pt x="2782" y="21600"/>
                </a:lnTo>
                <a:cubicBezTo>
                  <a:pt x="5125" y="18861"/>
                  <a:pt x="8493" y="16753"/>
                  <a:pt x="12447" y="15910"/>
                </a:cubicBezTo>
                <a:cubicBezTo>
                  <a:pt x="15669" y="15225"/>
                  <a:pt x="18891" y="15436"/>
                  <a:pt x="21600" y="16437"/>
                </a:cubicBezTo>
                <a:lnTo>
                  <a:pt x="21087" y="0"/>
                </a:lnTo>
                <a:close/>
              </a:path>
            </a:pathLst>
          </a:custGeom>
          <a:solidFill>
            <a:srgbClr val="6D6E71"/>
          </a:solidFill>
          <a:ln w="12700">
            <a:miter lim="400000"/>
          </a:ln>
        </p:spPr>
        <p:txBody>
          <a:bodyPr lIns="28575" tIns="28575" rIns="28575" bIns="28575" anchor="ctr"/>
          <a:lstStyle/>
          <a:p>
            <a:pPr>
              <a:defRPr sz="3000">
                <a:solidFill>
                  <a:srgbClr val="FFFFFF"/>
                </a:solidFill>
              </a:defRPr>
            </a:pPr>
            <a:endParaRPr sz="2250"/>
          </a:p>
        </p:txBody>
      </p:sp>
      <p:sp>
        <p:nvSpPr>
          <p:cNvPr id="1060" name="Shape">
            <a:extLst>
              <a:ext uri="{FF2B5EF4-FFF2-40B4-BE49-F238E27FC236}">
                <a16:creationId xmlns:a16="http://schemas.microsoft.com/office/drawing/2014/main" id="{A4AE5364-33D8-74C5-4A13-62437B8F0E15}"/>
              </a:ext>
            </a:extLst>
          </p:cNvPr>
          <p:cNvSpPr/>
          <p:nvPr/>
        </p:nvSpPr>
        <p:spPr>
          <a:xfrm>
            <a:off x="5549404" y="3115227"/>
            <a:ext cx="558014" cy="531534"/>
          </a:xfrm>
          <a:custGeom>
            <a:avLst/>
            <a:gdLst/>
            <a:ahLst/>
            <a:cxnLst>
              <a:cxn ang="0">
                <a:pos x="wd2" y="hd2"/>
              </a:cxn>
              <a:cxn ang="5400000">
                <a:pos x="wd2" y="hd2"/>
              </a:cxn>
              <a:cxn ang="10800000">
                <a:pos x="wd2" y="hd2"/>
              </a:cxn>
              <a:cxn ang="16200000">
                <a:pos x="wd2" y="hd2"/>
              </a:cxn>
            </a:cxnLst>
            <a:rect l="0" t="0" r="r" b="b"/>
            <a:pathLst>
              <a:path w="21555" h="21600" extrusionOk="0">
                <a:moveTo>
                  <a:pt x="6669" y="10711"/>
                </a:moveTo>
                <a:lnTo>
                  <a:pt x="9651" y="3580"/>
                </a:lnTo>
                <a:cubicBezTo>
                  <a:pt x="10129" y="2426"/>
                  <a:pt x="10834" y="1450"/>
                  <a:pt x="11722" y="740"/>
                </a:cubicBezTo>
                <a:lnTo>
                  <a:pt x="13611" y="0"/>
                </a:lnTo>
                <a:lnTo>
                  <a:pt x="13748" y="1627"/>
                </a:lnTo>
                <a:cubicBezTo>
                  <a:pt x="13793" y="2012"/>
                  <a:pt x="13930" y="2338"/>
                  <a:pt x="14203" y="2574"/>
                </a:cubicBezTo>
                <a:cubicBezTo>
                  <a:pt x="14453" y="2781"/>
                  <a:pt x="14749" y="2841"/>
                  <a:pt x="15045" y="2722"/>
                </a:cubicBezTo>
                <a:lnTo>
                  <a:pt x="17412" y="1746"/>
                </a:lnTo>
                <a:lnTo>
                  <a:pt x="18732" y="1243"/>
                </a:lnTo>
                <a:cubicBezTo>
                  <a:pt x="19461" y="976"/>
                  <a:pt x="20234" y="1213"/>
                  <a:pt x="20781" y="1894"/>
                </a:cubicBezTo>
                <a:cubicBezTo>
                  <a:pt x="21327" y="2574"/>
                  <a:pt x="21554" y="3580"/>
                  <a:pt x="21372" y="4527"/>
                </a:cubicBezTo>
                <a:lnTo>
                  <a:pt x="21554" y="13049"/>
                </a:lnTo>
                <a:cubicBezTo>
                  <a:pt x="21600" y="15682"/>
                  <a:pt x="20007" y="17872"/>
                  <a:pt x="17981" y="17961"/>
                </a:cubicBezTo>
                <a:lnTo>
                  <a:pt x="12541" y="20061"/>
                </a:lnTo>
                <a:cubicBezTo>
                  <a:pt x="11881" y="20328"/>
                  <a:pt x="11176" y="20357"/>
                  <a:pt x="10493" y="20121"/>
                </a:cubicBezTo>
                <a:lnTo>
                  <a:pt x="3573" y="21600"/>
                </a:lnTo>
                <a:lnTo>
                  <a:pt x="0" y="13552"/>
                </a:lnTo>
                <a:lnTo>
                  <a:pt x="6669" y="10711"/>
                </a:lnTo>
                <a:close/>
              </a:path>
            </a:pathLst>
          </a:custGeom>
          <a:solidFill>
            <a:srgbClr val="FEC397"/>
          </a:solidFill>
          <a:ln w="12700">
            <a:miter lim="400000"/>
          </a:ln>
        </p:spPr>
        <p:txBody>
          <a:bodyPr lIns="28575" tIns="28575" rIns="28575" bIns="28575" anchor="ctr"/>
          <a:lstStyle/>
          <a:p>
            <a:pPr>
              <a:defRPr sz="3000">
                <a:solidFill>
                  <a:srgbClr val="FFFFFF"/>
                </a:solidFill>
              </a:defRPr>
            </a:pPr>
            <a:endParaRPr sz="2250"/>
          </a:p>
        </p:txBody>
      </p:sp>
      <p:sp>
        <p:nvSpPr>
          <p:cNvPr id="1061" name="Shape">
            <a:extLst>
              <a:ext uri="{FF2B5EF4-FFF2-40B4-BE49-F238E27FC236}">
                <a16:creationId xmlns:a16="http://schemas.microsoft.com/office/drawing/2014/main" id="{F3C36BAC-A921-F6AB-7762-DC8EDB670668}"/>
              </a:ext>
            </a:extLst>
          </p:cNvPr>
          <p:cNvSpPr/>
          <p:nvPr/>
        </p:nvSpPr>
        <p:spPr>
          <a:xfrm>
            <a:off x="5985423" y="3144353"/>
            <a:ext cx="125527" cy="421303"/>
          </a:xfrm>
          <a:custGeom>
            <a:avLst/>
            <a:gdLst/>
            <a:ahLst/>
            <a:cxnLst>
              <a:cxn ang="0">
                <a:pos x="wd2" y="hd2"/>
              </a:cxn>
              <a:cxn ang="5400000">
                <a:pos x="wd2" y="hd2"/>
              </a:cxn>
              <a:cxn ang="10800000">
                <a:pos x="wd2" y="hd2"/>
              </a:cxn>
              <a:cxn ang="16200000">
                <a:pos x="wd2" y="hd2"/>
              </a:cxn>
            </a:cxnLst>
            <a:rect l="0" t="0" r="r" b="b"/>
            <a:pathLst>
              <a:path w="21403" h="21401" extrusionOk="0">
                <a:moveTo>
                  <a:pt x="0" y="1132"/>
                </a:moveTo>
                <a:lnTo>
                  <a:pt x="3115" y="763"/>
                </a:lnTo>
                <a:lnTo>
                  <a:pt x="8941" y="134"/>
                </a:lnTo>
                <a:cubicBezTo>
                  <a:pt x="12156" y="-199"/>
                  <a:pt x="15572" y="97"/>
                  <a:pt x="17983" y="948"/>
                </a:cubicBezTo>
                <a:cubicBezTo>
                  <a:pt x="20394" y="1798"/>
                  <a:pt x="21399" y="3056"/>
                  <a:pt x="20595" y="4239"/>
                </a:cubicBezTo>
                <a:lnTo>
                  <a:pt x="21399" y="14891"/>
                </a:lnTo>
                <a:cubicBezTo>
                  <a:pt x="21600" y="18183"/>
                  <a:pt x="14567" y="20920"/>
                  <a:pt x="5626" y="21031"/>
                </a:cubicBezTo>
                <a:lnTo>
                  <a:pt x="2311" y="21401"/>
                </a:lnTo>
                <a:lnTo>
                  <a:pt x="6430" y="20920"/>
                </a:lnTo>
                <a:cubicBezTo>
                  <a:pt x="9745" y="20180"/>
                  <a:pt x="11754" y="18812"/>
                  <a:pt x="11654" y="17406"/>
                </a:cubicBezTo>
                <a:lnTo>
                  <a:pt x="10549" y="2353"/>
                </a:lnTo>
                <a:cubicBezTo>
                  <a:pt x="9645" y="1169"/>
                  <a:pt x="6229" y="504"/>
                  <a:pt x="3115" y="874"/>
                </a:cubicBezTo>
                <a:lnTo>
                  <a:pt x="0" y="1132"/>
                </a:lnTo>
                <a:close/>
              </a:path>
            </a:pathLst>
          </a:custGeom>
          <a:solidFill>
            <a:srgbClr val="FDBB72"/>
          </a:solidFill>
          <a:ln w="12700">
            <a:miter lim="400000"/>
          </a:ln>
        </p:spPr>
        <p:txBody>
          <a:bodyPr lIns="28575" tIns="28575" rIns="28575" bIns="28575" anchor="ctr"/>
          <a:lstStyle/>
          <a:p>
            <a:pPr>
              <a:defRPr sz="3000">
                <a:solidFill>
                  <a:srgbClr val="FFFFFF"/>
                </a:solidFill>
              </a:defRPr>
            </a:pPr>
            <a:endParaRPr sz="2250"/>
          </a:p>
        </p:txBody>
      </p:sp>
      <p:sp>
        <p:nvSpPr>
          <p:cNvPr id="1062" name="Shape">
            <a:extLst>
              <a:ext uri="{FF2B5EF4-FFF2-40B4-BE49-F238E27FC236}">
                <a16:creationId xmlns:a16="http://schemas.microsoft.com/office/drawing/2014/main" id="{C77B4AC9-80E9-0EE1-720E-2DD5944B7E34}"/>
              </a:ext>
            </a:extLst>
          </p:cNvPr>
          <p:cNvSpPr/>
          <p:nvPr/>
        </p:nvSpPr>
        <p:spPr>
          <a:xfrm>
            <a:off x="5378532" y="2416226"/>
            <a:ext cx="1217066" cy="691723"/>
          </a:xfrm>
          <a:custGeom>
            <a:avLst/>
            <a:gdLst/>
            <a:ahLst/>
            <a:cxnLst>
              <a:cxn ang="0">
                <a:pos x="wd2" y="hd2"/>
              </a:cxn>
              <a:cxn ang="5400000">
                <a:pos x="wd2" y="hd2"/>
              </a:cxn>
              <a:cxn ang="10800000">
                <a:pos x="wd2" y="hd2"/>
              </a:cxn>
              <a:cxn ang="16200000">
                <a:pos x="wd2" y="hd2"/>
              </a:cxn>
            </a:cxnLst>
            <a:rect l="0" t="0" r="r" b="b"/>
            <a:pathLst>
              <a:path w="21246" h="20896" extrusionOk="0">
                <a:moveTo>
                  <a:pt x="18111" y="44"/>
                </a:moveTo>
                <a:lnTo>
                  <a:pt x="2096" y="4795"/>
                </a:lnTo>
                <a:cubicBezTo>
                  <a:pt x="749" y="5191"/>
                  <a:pt x="-177" y="8182"/>
                  <a:pt x="29" y="11416"/>
                </a:cubicBezTo>
                <a:lnTo>
                  <a:pt x="306" y="15683"/>
                </a:lnTo>
                <a:cubicBezTo>
                  <a:pt x="512" y="18938"/>
                  <a:pt x="1788" y="21248"/>
                  <a:pt x="3135" y="20852"/>
                </a:cubicBezTo>
                <a:lnTo>
                  <a:pt x="19150" y="16101"/>
                </a:lnTo>
                <a:cubicBezTo>
                  <a:pt x="20497" y="15705"/>
                  <a:pt x="21423" y="12714"/>
                  <a:pt x="21217" y="9480"/>
                </a:cubicBezTo>
                <a:lnTo>
                  <a:pt x="20940" y="5213"/>
                </a:lnTo>
                <a:cubicBezTo>
                  <a:pt x="20734" y="1980"/>
                  <a:pt x="19458" y="-352"/>
                  <a:pt x="18111" y="44"/>
                </a:cubicBezTo>
                <a:close/>
              </a:path>
            </a:pathLst>
          </a:custGeom>
          <a:solidFill>
            <a:schemeClr val="accent2"/>
          </a:solidFill>
          <a:ln w="12700">
            <a:miter lim="400000"/>
          </a:ln>
        </p:spPr>
        <p:txBody>
          <a:bodyPr lIns="28575" tIns="28575" rIns="28575" bIns="28575" anchor="ctr"/>
          <a:lstStyle/>
          <a:p>
            <a:pPr>
              <a:defRPr sz="3000">
                <a:solidFill>
                  <a:srgbClr val="FFFFFF"/>
                </a:solidFill>
              </a:defRPr>
            </a:pPr>
            <a:endParaRPr sz="2250" dirty="0"/>
          </a:p>
        </p:txBody>
      </p:sp>
      <p:sp>
        <p:nvSpPr>
          <p:cNvPr id="1063" name="Rectangle">
            <a:extLst>
              <a:ext uri="{FF2B5EF4-FFF2-40B4-BE49-F238E27FC236}">
                <a16:creationId xmlns:a16="http://schemas.microsoft.com/office/drawing/2014/main" id="{CF4CDF5C-B6C6-D7C4-1B41-64DDBEBCFA87}"/>
              </a:ext>
            </a:extLst>
          </p:cNvPr>
          <p:cNvSpPr/>
          <p:nvPr/>
        </p:nvSpPr>
        <p:spPr>
          <a:xfrm>
            <a:off x="4158855" y="3377353"/>
            <a:ext cx="1487181" cy="269407"/>
          </a:xfrm>
          <a:prstGeom prst="rect">
            <a:avLst/>
          </a:prstGeom>
          <a:solidFill>
            <a:schemeClr val="bg1"/>
          </a:solidFill>
          <a:ln w="12700">
            <a:miter lim="400000"/>
          </a:ln>
        </p:spPr>
        <p:txBody>
          <a:bodyPr lIns="28575" tIns="28575" rIns="28575" bIns="28575" anchor="ctr"/>
          <a:lstStyle/>
          <a:p>
            <a:pPr>
              <a:defRPr sz="3000">
                <a:solidFill>
                  <a:srgbClr val="FFFFFF"/>
                </a:solidFill>
              </a:defRPr>
            </a:pPr>
            <a:endParaRPr sz="2250"/>
          </a:p>
        </p:txBody>
      </p:sp>
      <p:sp>
        <p:nvSpPr>
          <p:cNvPr id="1064" name="Rectangle">
            <a:extLst>
              <a:ext uri="{FF2B5EF4-FFF2-40B4-BE49-F238E27FC236}">
                <a16:creationId xmlns:a16="http://schemas.microsoft.com/office/drawing/2014/main" id="{029596F2-DD64-097C-8933-4C04CEB64359}"/>
              </a:ext>
            </a:extLst>
          </p:cNvPr>
          <p:cNvSpPr/>
          <p:nvPr/>
        </p:nvSpPr>
        <p:spPr>
          <a:xfrm>
            <a:off x="4152963" y="3340948"/>
            <a:ext cx="1424136" cy="336395"/>
          </a:xfrm>
          <a:prstGeom prst="rect">
            <a:avLst/>
          </a:prstGeom>
          <a:solidFill>
            <a:schemeClr val="accent2"/>
          </a:solidFill>
          <a:ln w="12700">
            <a:miter lim="400000"/>
          </a:ln>
        </p:spPr>
        <p:txBody>
          <a:bodyPr lIns="28575" tIns="28575" rIns="28575" bIns="28575" anchor="ctr"/>
          <a:lstStyle/>
          <a:p>
            <a:pPr>
              <a:defRPr sz="3000">
                <a:solidFill>
                  <a:srgbClr val="FFFFFF"/>
                </a:solidFill>
              </a:defRPr>
            </a:pPr>
            <a:endParaRPr sz="2250"/>
          </a:p>
        </p:txBody>
      </p:sp>
      <p:sp>
        <p:nvSpPr>
          <p:cNvPr id="1065" name="Rectangle">
            <a:extLst>
              <a:ext uri="{FF2B5EF4-FFF2-40B4-BE49-F238E27FC236}">
                <a16:creationId xmlns:a16="http://schemas.microsoft.com/office/drawing/2014/main" id="{094C85D2-E8DE-DCC7-AFEC-0346953F716C}"/>
              </a:ext>
            </a:extLst>
          </p:cNvPr>
          <p:cNvSpPr/>
          <p:nvPr/>
        </p:nvSpPr>
        <p:spPr>
          <a:xfrm>
            <a:off x="4152963" y="3588511"/>
            <a:ext cx="1424136" cy="93928"/>
          </a:xfrm>
          <a:prstGeom prst="rect">
            <a:avLst/>
          </a:prstGeom>
          <a:solidFill>
            <a:schemeClr val="accent2">
              <a:lumMod val="75000"/>
            </a:schemeClr>
          </a:solidFill>
          <a:ln w="12700">
            <a:miter lim="400000"/>
          </a:ln>
        </p:spPr>
        <p:txBody>
          <a:bodyPr lIns="28575" tIns="28575" rIns="28575" bIns="28575" anchor="ctr"/>
          <a:lstStyle/>
          <a:p>
            <a:pPr>
              <a:defRPr sz="3000">
                <a:solidFill>
                  <a:srgbClr val="FFFFFF"/>
                </a:solidFill>
              </a:defRPr>
            </a:pPr>
            <a:endParaRPr sz="2250"/>
          </a:p>
        </p:txBody>
      </p:sp>
      <p:sp>
        <p:nvSpPr>
          <p:cNvPr id="1066" name="Circle">
            <a:extLst>
              <a:ext uri="{FF2B5EF4-FFF2-40B4-BE49-F238E27FC236}">
                <a16:creationId xmlns:a16="http://schemas.microsoft.com/office/drawing/2014/main" id="{3E6FB60A-9B3E-9969-AAB6-D6739E9A2072}"/>
              </a:ext>
            </a:extLst>
          </p:cNvPr>
          <p:cNvSpPr/>
          <p:nvPr/>
        </p:nvSpPr>
        <p:spPr>
          <a:xfrm>
            <a:off x="5596827" y="3587003"/>
            <a:ext cx="30641" cy="37865"/>
          </a:xfrm>
          <a:prstGeom prst="ellipse">
            <a:avLst/>
          </a:prstGeom>
          <a:solidFill>
            <a:srgbClr val="000000"/>
          </a:solidFill>
          <a:ln w="12700">
            <a:miter lim="400000"/>
          </a:ln>
        </p:spPr>
        <p:txBody>
          <a:bodyPr lIns="28575" tIns="28575" rIns="28575" bIns="28575" anchor="ctr"/>
          <a:lstStyle/>
          <a:p>
            <a:pPr>
              <a:defRPr sz="3000">
                <a:solidFill>
                  <a:srgbClr val="FFFFFF"/>
                </a:solidFill>
              </a:defRPr>
            </a:pPr>
            <a:endParaRPr sz="2250"/>
          </a:p>
        </p:txBody>
      </p:sp>
      <p:sp>
        <p:nvSpPr>
          <p:cNvPr id="1057" name="TextBox 1056">
            <a:extLst>
              <a:ext uri="{FF2B5EF4-FFF2-40B4-BE49-F238E27FC236}">
                <a16:creationId xmlns:a16="http://schemas.microsoft.com/office/drawing/2014/main" id="{D6E830B0-3236-E146-6AA8-C1DC2FDE83FC}"/>
              </a:ext>
            </a:extLst>
          </p:cNvPr>
          <p:cNvSpPr txBox="1"/>
          <p:nvPr/>
        </p:nvSpPr>
        <p:spPr>
          <a:xfrm rot="330621">
            <a:off x="6871586" y="3568745"/>
            <a:ext cx="1090885" cy="378507"/>
          </a:xfrm>
          <a:prstGeom prst="rect">
            <a:avLst/>
          </a:prstGeom>
          <a:noFill/>
        </p:spPr>
        <p:txBody>
          <a:bodyPr wrap="square" lIns="0" rIns="0" rtlCol="0" anchor="ctr">
            <a:spAutoFit/>
          </a:bodyPr>
          <a:lstStyle/>
          <a:p>
            <a:pPr algn="ctr"/>
            <a:r>
              <a:rPr lang="en-US" b="1" noProof="1">
                <a:solidFill>
                  <a:schemeClr val="bg1"/>
                </a:solidFill>
              </a:rPr>
              <a:t>Process</a:t>
            </a:r>
          </a:p>
        </p:txBody>
      </p:sp>
      <p:grpSp>
        <p:nvGrpSpPr>
          <p:cNvPr id="1107" name="Group 1106">
            <a:extLst>
              <a:ext uri="{FF2B5EF4-FFF2-40B4-BE49-F238E27FC236}">
                <a16:creationId xmlns:a16="http://schemas.microsoft.com/office/drawing/2014/main" id="{EBAD4FBE-23F2-7D2E-5710-C32612895DEB}"/>
              </a:ext>
            </a:extLst>
          </p:cNvPr>
          <p:cNvGrpSpPr/>
          <p:nvPr/>
        </p:nvGrpSpPr>
        <p:grpSpPr>
          <a:xfrm>
            <a:off x="193379" y="914101"/>
            <a:ext cx="3389381" cy="4146519"/>
            <a:chOff x="81091" y="834160"/>
            <a:chExt cx="3389381" cy="4146519"/>
          </a:xfrm>
        </p:grpSpPr>
        <p:sp>
          <p:nvSpPr>
            <p:cNvPr id="1105" name="TextBox 1104">
              <a:extLst>
                <a:ext uri="{FF2B5EF4-FFF2-40B4-BE49-F238E27FC236}">
                  <a16:creationId xmlns:a16="http://schemas.microsoft.com/office/drawing/2014/main" id="{6F500F57-9074-2CD7-9CB3-1E2ECABC0E9C}"/>
                </a:ext>
              </a:extLst>
            </p:cNvPr>
            <p:cNvSpPr txBox="1"/>
            <p:nvPr/>
          </p:nvSpPr>
          <p:spPr>
            <a:xfrm>
              <a:off x="252289" y="1010361"/>
              <a:ext cx="3218183" cy="3970318"/>
            </a:xfrm>
            <a:prstGeom prst="rect">
              <a:avLst/>
            </a:prstGeom>
            <a:solidFill>
              <a:schemeClr val="accent4">
                <a:lumMod val="20000"/>
                <a:lumOff val="80000"/>
              </a:schemeClr>
            </a:solidFill>
          </p:spPr>
          <p:txBody>
            <a:bodyPr wrap="square" lIns="91440" tIns="45720" rIns="91440" bIns="45720" rtlCol="0" anchor="t">
              <a:spAutoFit/>
            </a:bodyPr>
            <a:lstStyle/>
            <a:p>
              <a:endParaRPr lang="en-US" dirty="0"/>
            </a:p>
            <a:p>
              <a:endParaRPr lang="en-US" dirty="0"/>
            </a:p>
            <a:p>
              <a:endParaRPr lang="en-US" dirty="0"/>
            </a:p>
            <a:p>
              <a:endParaRPr lang="en-US" dirty="0"/>
            </a:p>
            <a:p>
              <a:r>
                <a:rPr lang="en-US" b="1" dirty="0"/>
                <a:t>SERCOM 2 Decision 10</a:t>
              </a:r>
            </a:p>
            <a:p>
              <a:endParaRPr lang="en-US" dirty="0"/>
            </a:p>
            <a:p>
              <a:r>
                <a:rPr lang="en-US" i="1" dirty="0"/>
                <a:t>  To request SC-MMO to arrange for the preparation of guidance material to MER, as outlined in the annex to this draft Decision, and bearing in mind the advice regarding services in support of SAR</a:t>
              </a:r>
              <a:r>
                <a:rPr lang="en-US" i="1" dirty="0">
                  <a:solidFill>
                    <a:srgbClr val="FF0000"/>
                  </a:solidFill>
                </a:rPr>
                <a:t> </a:t>
              </a:r>
              <a:r>
                <a:rPr lang="en-US" i="1" dirty="0"/>
                <a:t>which are included in WMO-No. 558;</a:t>
              </a:r>
            </a:p>
          </p:txBody>
        </p:sp>
        <p:pic>
          <p:nvPicPr>
            <p:cNvPr id="1104" name="Picture 1103" descr="A black background with a black square&#10;&#10;Description automatically generated with medium confidence">
              <a:extLst>
                <a:ext uri="{FF2B5EF4-FFF2-40B4-BE49-F238E27FC236}">
                  <a16:creationId xmlns:a16="http://schemas.microsoft.com/office/drawing/2014/main" id="{F6B4C0FA-F12D-0C60-CA12-617361CB1671}"/>
                </a:ext>
              </a:extLst>
            </p:cNvPr>
            <p:cNvPicPr>
              <a:picLocks noChangeAspect="1"/>
            </p:cNvPicPr>
            <p:nvPr/>
          </p:nvPicPr>
          <p:blipFill>
            <a:blip r:embed="rId3"/>
            <a:stretch>
              <a:fillRect/>
            </a:stretch>
          </p:blipFill>
          <p:spPr>
            <a:xfrm rot="19022828">
              <a:off x="81091" y="834160"/>
              <a:ext cx="1125377" cy="1125377"/>
            </a:xfrm>
            <a:prstGeom prst="rect">
              <a:avLst/>
            </a:prstGeom>
          </p:spPr>
        </p:pic>
      </p:grpSp>
      <p:sp>
        <p:nvSpPr>
          <p:cNvPr id="1110" name="TextBox 1109">
            <a:extLst>
              <a:ext uri="{FF2B5EF4-FFF2-40B4-BE49-F238E27FC236}">
                <a16:creationId xmlns:a16="http://schemas.microsoft.com/office/drawing/2014/main" id="{58429BC6-8CBA-26A3-3851-4A4D179D65FD}"/>
              </a:ext>
            </a:extLst>
          </p:cNvPr>
          <p:cNvSpPr txBox="1"/>
          <p:nvPr/>
        </p:nvSpPr>
        <p:spPr>
          <a:xfrm>
            <a:off x="2295800" y="5879177"/>
            <a:ext cx="9992225" cy="707886"/>
          </a:xfrm>
          <a:prstGeom prst="rect">
            <a:avLst/>
          </a:prstGeom>
          <a:noFill/>
        </p:spPr>
        <p:txBody>
          <a:bodyPr wrap="square" lIns="91440" tIns="45720" rIns="91440" bIns="45720" rtlCol="0" anchor="t">
            <a:spAutoFit/>
          </a:bodyPr>
          <a:lstStyle/>
          <a:p>
            <a:pPr algn="ctr"/>
            <a:r>
              <a:rPr lang="en-US" sz="2000" dirty="0">
                <a:solidFill>
                  <a:schemeClr val="bg1"/>
                </a:solidFill>
                <a:latin typeface="Corbel" panose="020B0503020204020204" pitchFamily="34" charset="0"/>
              </a:rPr>
              <a:t>Marine Emergency Response (</a:t>
            </a:r>
            <a:r>
              <a:rPr lang="en-US" sz="2000" b="1" dirty="0">
                <a:solidFill>
                  <a:schemeClr val="bg1"/>
                </a:solidFill>
                <a:latin typeface="Corbel" panose="020B0503020204020204" pitchFamily="34" charset="0"/>
              </a:rPr>
              <a:t>MER</a:t>
            </a:r>
            <a:r>
              <a:rPr lang="en-US" sz="2000" dirty="0">
                <a:solidFill>
                  <a:schemeClr val="bg1"/>
                </a:solidFill>
                <a:latin typeface="Corbel" panose="020B0503020204020204" pitchFamily="34" charset="0"/>
              </a:rPr>
              <a:t>) = </a:t>
            </a:r>
            <a:endParaRPr lang="en-US"/>
          </a:p>
          <a:p>
            <a:pPr algn="ctr"/>
            <a:r>
              <a:rPr lang="en-US" sz="2000" dirty="0">
                <a:solidFill>
                  <a:schemeClr val="bg1"/>
                </a:solidFill>
                <a:latin typeface="Corbel" panose="020B0503020204020204" pitchFamily="34" charset="0"/>
              </a:rPr>
              <a:t>Marine Environmental Emergency Response (</a:t>
            </a:r>
            <a:r>
              <a:rPr lang="en-US" sz="2000" b="1" dirty="0">
                <a:solidFill>
                  <a:schemeClr val="bg1"/>
                </a:solidFill>
                <a:latin typeface="Corbel" panose="020B0503020204020204" pitchFamily="34" charset="0"/>
              </a:rPr>
              <a:t>MEER</a:t>
            </a:r>
            <a:r>
              <a:rPr lang="en-US" sz="2000" dirty="0">
                <a:solidFill>
                  <a:schemeClr val="bg1"/>
                </a:solidFill>
                <a:latin typeface="Corbel" panose="020B0503020204020204" pitchFamily="34" charset="0"/>
              </a:rPr>
              <a:t>) + Search and Rescue Operations (</a:t>
            </a:r>
            <a:r>
              <a:rPr lang="en-US" sz="2000" b="1" dirty="0">
                <a:solidFill>
                  <a:schemeClr val="bg1"/>
                </a:solidFill>
                <a:latin typeface="Corbel" panose="020B0503020204020204" pitchFamily="34" charset="0"/>
              </a:rPr>
              <a:t>SAR</a:t>
            </a:r>
            <a:r>
              <a:rPr lang="en-US" sz="2000" dirty="0">
                <a:solidFill>
                  <a:schemeClr val="bg1"/>
                </a:solidFill>
                <a:latin typeface="Corbel" panose="020B0503020204020204" pitchFamily="34" charset="0"/>
              </a:rPr>
              <a:t>)</a:t>
            </a:r>
          </a:p>
        </p:txBody>
      </p:sp>
      <p:sp>
        <p:nvSpPr>
          <p:cNvPr id="1113" name="TextBox 1112">
            <a:extLst>
              <a:ext uri="{FF2B5EF4-FFF2-40B4-BE49-F238E27FC236}">
                <a16:creationId xmlns:a16="http://schemas.microsoft.com/office/drawing/2014/main" id="{355F7578-5F8E-A26F-42CD-F4C8A6FF2737}"/>
              </a:ext>
            </a:extLst>
          </p:cNvPr>
          <p:cNvSpPr txBox="1"/>
          <p:nvPr/>
        </p:nvSpPr>
        <p:spPr>
          <a:xfrm>
            <a:off x="8185183" y="99043"/>
            <a:ext cx="2723380" cy="410049"/>
          </a:xfrm>
          <a:prstGeom prst="rect">
            <a:avLst/>
          </a:prstGeom>
          <a:noFill/>
        </p:spPr>
        <p:txBody>
          <a:bodyPr wrap="square" lIns="0" rIns="0" rtlCol="0" anchor="b">
            <a:spAutoFit/>
          </a:bodyPr>
          <a:lstStyle/>
          <a:p>
            <a:r>
              <a:rPr lang="en-US" sz="2000" b="1" noProof="1">
                <a:solidFill>
                  <a:schemeClr val="accent3">
                    <a:lumMod val="75000"/>
                  </a:schemeClr>
                </a:solidFill>
                <a:latin typeface="Corbel" panose="020B0503020204020204" pitchFamily="34" charset="0"/>
              </a:rPr>
              <a:t>Work of WMO</a:t>
            </a:r>
          </a:p>
        </p:txBody>
      </p:sp>
      <p:sp>
        <p:nvSpPr>
          <p:cNvPr id="1114" name="TextBox 1113">
            <a:extLst>
              <a:ext uri="{FF2B5EF4-FFF2-40B4-BE49-F238E27FC236}">
                <a16:creationId xmlns:a16="http://schemas.microsoft.com/office/drawing/2014/main" id="{6D45E0F6-E518-DE49-97E3-673FC3778272}"/>
              </a:ext>
            </a:extLst>
          </p:cNvPr>
          <p:cNvSpPr txBox="1"/>
          <p:nvPr/>
        </p:nvSpPr>
        <p:spPr>
          <a:xfrm>
            <a:off x="8134164" y="490504"/>
            <a:ext cx="3596052" cy="1015663"/>
          </a:xfrm>
          <a:prstGeom prst="rect">
            <a:avLst/>
          </a:prstGeom>
          <a:noFill/>
        </p:spPr>
        <p:txBody>
          <a:bodyPr wrap="square" lIns="0" tIns="45720" rIns="0" bIns="45720" rtlCol="0" anchor="t">
            <a:spAutoFit/>
          </a:bodyPr>
          <a:lstStyle/>
          <a:p>
            <a:pPr marL="171450" indent="-171450" algn="just">
              <a:buFont typeface="Arial" panose="020B0604020202020204" pitchFamily="34" charset="0"/>
              <a:buChar char="•"/>
            </a:pPr>
            <a:r>
              <a:rPr lang="en-US" sz="1500" dirty="0">
                <a:effectLst/>
                <a:latin typeface="Corbel"/>
                <a:ea typeface="Calibri"/>
              </a:rPr>
              <a:t>WMO and IMO's collaborative efforts to establish a global metocean information system aiding marine and search and rescue operations.</a:t>
            </a:r>
          </a:p>
        </p:txBody>
      </p:sp>
      <p:sp>
        <p:nvSpPr>
          <p:cNvPr id="1051" name="TextBox 1050">
            <a:extLst>
              <a:ext uri="{FF2B5EF4-FFF2-40B4-BE49-F238E27FC236}">
                <a16:creationId xmlns:a16="http://schemas.microsoft.com/office/drawing/2014/main" id="{F7B31165-ECCE-173E-68B3-1822F4E22BDE}"/>
              </a:ext>
            </a:extLst>
          </p:cNvPr>
          <p:cNvSpPr txBox="1"/>
          <p:nvPr/>
        </p:nvSpPr>
        <p:spPr>
          <a:xfrm rot="20882459">
            <a:off x="5431024" y="2573962"/>
            <a:ext cx="1090885" cy="378507"/>
          </a:xfrm>
          <a:prstGeom prst="rect">
            <a:avLst/>
          </a:prstGeom>
          <a:noFill/>
        </p:spPr>
        <p:txBody>
          <a:bodyPr wrap="square" lIns="0" rIns="0" rtlCol="0" anchor="ctr">
            <a:spAutoFit/>
          </a:bodyPr>
          <a:lstStyle/>
          <a:p>
            <a:pPr algn="ctr"/>
            <a:r>
              <a:rPr lang="en-US" b="1" noProof="1">
                <a:solidFill>
                  <a:schemeClr val="bg1"/>
                </a:solidFill>
              </a:rPr>
              <a:t>Benefit</a:t>
            </a:r>
          </a:p>
        </p:txBody>
      </p:sp>
      <p:sp>
        <p:nvSpPr>
          <p:cNvPr id="1050" name="TextBox 1049">
            <a:extLst>
              <a:ext uri="{FF2B5EF4-FFF2-40B4-BE49-F238E27FC236}">
                <a16:creationId xmlns:a16="http://schemas.microsoft.com/office/drawing/2014/main" id="{7B8A7E31-0661-66BF-4A84-4FA1C9F0BFE3}"/>
              </a:ext>
            </a:extLst>
          </p:cNvPr>
          <p:cNvSpPr txBox="1"/>
          <p:nvPr/>
        </p:nvSpPr>
        <p:spPr>
          <a:xfrm rot="20921647">
            <a:off x="6876650" y="1580050"/>
            <a:ext cx="1090885" cy="378507"/>
          </a:xfrm>
          <a:prstGeom prst="rect">
            <a:avLst/>
          </a:prstGeom>
          <a:noFill/>
        </p:spPr>
        <p:txBody>
          <a:bodyPr wrap="square" lIns="0" rIns="0" rtlCol="0" anchor="ctr">
            <a:spAutoFit/>
          </a:bodyPr>
          <a:lstStyle/>
          <a:p>
            <a:pPr algn="ctr"/>
            <a:r>
              <a:rPr lang="en-US" b="1" noProof="1">
                <a:solidFill>
                  <a:schemeClr val="bg1"/>
                </a:solidFill>
              </a:rPr>
              <a:t>Purpose</a:t>
            </a:r>
          </a:p>
        </p:txBody>
      </p:sp>
      <p:sp>
        <p:nvSpPr>
          <p:cNvPr id="1115" name="TextBox 1114">
            <a:extLst>
              <a:ext uri="{FF2B5EF4-FFF2-40B4-BE49-F238E27FC236}">
                <a16:creationId xmlns:a16="http://schemas.microsoft.com/office/drawing/2014/main" id="{A7EAEA05-C4E2-B0BF-976C-A06C94DBFF5B}"/>
              </a:ext>
            </a:extLst>
          </p:cNvPr>
          <p:cNvSpPr txBox="1"/>
          <p:nvPr/>
        </p:nvSpPr>
        <p:spPr>
          <a:xfrm rot="765115">
            <a:off x="6294462" y="625673"/>
            <a:ext cx="1429288" cy="369332"/>
          </a:xfrm>
          <a:prstGeom prst="rect">
            <a:avLst/>
          </a:prstGeom>
          <a:noFill/>
        </p:spPr>
        <p:txBody>
          <a:bodyPr wrap="square" lIns="0" rIns="0" rtlCol="0" anchor="ctr">
            <a:spAutoFit/>
          </a:bodyPr>
          <a:lstStyle/>
          <a:p>
            <a:pPr algn="ctr"/>
            <a:r>
              <a:rPr lang="en-US" b="1" noProof="1">
                <a:solidFill>
                  <a:schemeClr val="bg1"/>
                </a:solidFill>
              </a:rPr>
              <a:t>Responsibility</a:t>
            </a:r>
          </a:p>
        </p:txBody>
      </p:sp>
    </p:spTree>
    <p:extLst>
      <p:ext uri="{BB962C8B-B14F-4D97-AF65-F5344CB8AC3E}">
        <p14:creationId xmlns:p14="http://schemas.microsoft.com/office/powerpoint/2010/main" val="1457567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79">
            <a:extLst>
              <a:ext uri="{FF2B5EF4-FFF2-40B4-BE49-F238E27FC236}">
                <a16:creationId xmlns:a16="http://schemas.microsoft.com/office/drawing/2014/main" id="{7D944160-C58B-9D48-B206-468EEB77F546}"/>
              </a:ext>
            </a:extLst>
          </p:cNvPr>
          <p:cNvSpPr/>
          <p:nvPr/>
        </p:nvSpPr>
        <p:spPr>
          <a:xfrm>
            <a:off x="358457" y="278834"/>
            <a:ext cx="11037676" cy="455446"/>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nSpc>
                <a:spcPts val="3360"/>
              </a:lnSpc>
              <a:defRPr sz="1800"/>
            </a:pPr>
            <a:r>
              <a:rPr lang="en-001" sz="4400" b="1" kern="100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Draft </a:t>
            </a:r>
            <a:r>
              <a:rPr lang="en-US" sz="4400" b="1" kern="100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Resolution (1)</a:t>
            </a:r>
          </a:p>
        </p:txBody>
      </p:sp>
      <p:sp>
        <p:nvSpPr>
          <p:cNvPr id="7" name="Shape 79">
            <a:extLst>
              <a:ext uri="{FF2B5EF4-FFF2-40B4-BE49-F238E27FC236}">
                <a16:creationId xmlns:a16="http://schemas.microsoft.com/office/drawing/2014/main" id="{21EF5C13-6041-2049-B6D7-7E1D41D4084C}"/>
              </a:ext>
            </a:extLst>
          </p:cNvPr>
          <p:cNvSpPr/>
          <p:nvPr/>
        </p:nvSpPr>
        <p:spPr>
          <a:xfrm>
            <a:off x="466891" y="1177078"/>
            <a:ext cx="11049806" cy="2031325"/>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lgn="just">
              <a:spcBef>
                <a:spcPts val="1200"/>
              </a:spcBef>
            </a:pPr>
            <a:r>
              <a:rPr lang="en-US" sz="4400" dirty="0">
                <a:effectLst/>
                <a:latin typeface="Verdana"/>
                <a:ea typeface="Verdana"/>
                <a:cs typeface="Verdana" panose="020B0604030504040204" pitchFamily="34" charset="0"/>
              </a:rPr>
              <a:t>Request approval and publication of the draft </a:t>
            </a:r>
            <a:r>
              <a:rPr lang="en-US" sz="4400" i="1" dirty="0">
                <a:effectLst/>
                <a:latin typeface="Verdana"/>
                <a:ea typeface="Verdana"/>
                <a:cs typeface="Verdana" panose="020B0604030504040204" pitchFamily="34" charset="0"/>
              </a:rPr>
              <a:t>Guide</a:t>
            </a:r>
            <a:r>
              <a:rPr lang="en-US" sz="4400" i="1" dirty="0">
                <a:latin typeface="Verdana"/>
                <a:ea typeface="Verdana"/>
                <a:cs typeface="Verdana" panose="020B0604030504040204" pitchFamily="34" charset="0"/>
              </a:rPr>
              <a:t> for Marine Emergency Response (MER)</a:t>
            </a:r>
            <a:r>
              <a:rPr lang="en-US" sz="4400" dirty="0">
                <a:latin typeface="Verdana"/>
                <a:ea typeface="Verdana"/>
                <a:cs typeface="Verdana" panose="020B0604030504040204" pitchFamily="34" charset="0"/>
              </a:rPr>
              <a:t>. </a:t>
            </a:r>
            <a:endParaRPr lang="en-US" sz="4400" dirty="0">
              <a:latin typeface="Arial"/>
              <a:ea typeface="Verdana"/>
              <a:cs typeface="Arial"/>
            </a:endParaRPr>
          </a:p>
        </p:txBody>
      </p:sp>
      <p:pic>
        <p:nvPicPr>
          <p:cNvPr id="2" name="Online Media 1" title="Marine Emergency Response  (July 2023)">
            <a:hlinkClick r:id="" action="ppaction://media"/>
            <a:extLst>
              <a:ext uri="{FF2B5EF4-FFF2-40B4-BE49-F238E27FC236}">
                <a16:creationId xmlns:a16="http://schemas.microsoft.com/office/drawing/2014/main" id="{B0402A78-245C-7A12-EECD-1AF8B1681A91}"/>
              </a:ext>
            </a:extLst>
          </p:cNvPr>
          <p:cNvPicPr>
            <a:picLocks noRot="1" noChangeAspect="1"/>
          </p:cNvPicPr>
          <p:nvPr>
            <a:videoFile r:link="rId1"/>
          </p:nvPr>
        </p:nvPicPr>
        <p:blipFill>
          <a:blip r:embed="rId3"/>
          <a:stretch>
            <a:fillRect/>
          </a:stretch>
        </p:blipFill>
        <p:spPr>
          <a:xfrm>
            <a:off x="6174968" y="3517342"/>
            <a:ext cx="5713300" cy="3224986"/>
          </a:xfrm>
          <a:prstGeom prst="rect">
            <a:avLst/>
          </a:prstGeom>
        </p:spPr>
      </p:pic>
    </p:spTree>
    <p:extLst>
      <p:ext uri="{BB962C8B-B14F-4D97-AF65-F5344CB8AC3E}">
        <p14:creationId xmlns:p14="http://schemas.microsoft.com/office/powerpoint/2010/main" val="3845461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1392C-BBD9-B23D-062D-9468CDFE4628}"/>
              </a:ext>
            </a:extLst>
          </p:cNvPr>
          <p:cNvSpPr>
            <a:spLocks noGrp="1"/>
          </p:cNvSpPr>
          <p:nvPr>
            <p:ph type="title"/>
          </p:nvPr>
        </p:nvSpPr>
        <p:spPr>
          <a:xfrm>
            <a:off x="838200" y="2263197"/>
            <a:ext cx="10515600" cy="1325563"/>
          </a:xfrm>
        </p:spPr>
        <p:txBody>
          <a:bodyPr>
            <a:normAutofit/>
          </a:bodyPr>
          <a:lstStyle/>
          <a:p>
            <a:pPr algn="ctr"/>
            <a:r>
              <a:rPr lang="en-FR" sz="6000" b="1" dirty="0">
                <a:solidFill>
                  <a:srgbClr val="005A9C"/>
                </a:solidFill>
                <a:latin typeface="Arial" panose="020B0604020202020204" pitchFamily="34" charset="0"/>
                <a:ea typeface="Verdana" panose="020B0604030504040204" pitchFamily="34" charset="0"/>
                <a:cs typeface="Arial" panose="020B0604020202020204" pitchFamily="34" charset="0"/>
              </a:rPr>
              <a:t>Thank you.</a:t>
            </a:r>
          </a:p>
        </p:txBody>
      </p:sp>
      <p:sp>
        <p:nvSpPr>
          <p:cNvPr id="3" name="CuadroTexto 3">
            <a:extLst>
              <a:ext uri="{FF2B5EF4-FFF2-40B4-BE49-F238E27FC236}">
                <a16:creationId xmlns:a16="http://schemas.microsoft.com/office/drawing/2014/main" id="{5747C3C7-0FBD-0752-91F7-A3D4F8F0C8A9}"/>
              </a:ext>
            </a:extLst>
          </p:cNvPr>
          <p:cNvSpPr txBox="1"/>
          <p:nvPr/>
        </p:nvSpPr>
        <p:spPr>
          <a:xfrm>
            <a:off x="3824879" y="6020736"/>
            <a:ext cx="4542242" cy="523926"/>
          </a:xfrm>
          <a:prstGeom prst="rect">
            <a:avLst/>
          </a:prstGeom>
          <a:noFill/>
        </p:spPr>
        <p:txBody>
          <a:bodyPr wrap="square" rtlCol="0">
            <a:spAutoFit/>
          </a:bodyPr>
          <a:lstStyle/>
          <a:p>
            <a:pPr marR="0" algn="ctr" rtl="0">
              <a:lnSpc>
                <a:spcPct val="150000"/>
              </a:lnSpc>
            </a:pPr>
            <a:r>
              <a:rPr lang="en-US" sz="3200" b="0" i="0" u="none" strike="noStrike" baseline="30000" dirty="0">
                <a:solidFill>
                  <a:srgbClr val="005A9C"/>
                </a:solidFill>
                <a:latin typeface="Arial" panose="020B0604020202020204" pitchFamily="34" charset="0"/>
                <a:ea typeface="Verdana" panose="020B0604030504040204" pitchFamily="34" charset="0"/>
                <a:cs typeface="Arial" panose="020B0604020202020204" pitchFamily="34" charset="0"/>
              </a:rPr>
              <a:t>wmo.int</a:t>
            </a:r>
          </a:p>
        </p:txBody>
      </p:sp>
    </p:spTree>
    <p:extLst>
      <p:ext uri="{BB962C8B-B14F-4D97-AF65-F5344CB8AC3E}">
        <p14:creationId xmlns:p14="http://schemas.microsoft.com/office/powerpoint/2010/main" val="28904527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C2B6456A8ECA5478896490611FCD5A0" ma:contentTypeVersion="" ma:contentTypeDescription="Create a new document." ma:contentTypeScope="" ma:versionID="39e2410040cc3e3ff87c08ed4a408319">
  <xsd:schema xmlns:xsd="http://www.w3.org/2001/XMLSchema" xmlns:xs="http://www.w3.org/2001/XMLSchema" xmlns:p="http://schemas.microsoft.com/office/2006/metadata/properties" xmlns:ns2="c5a2086f-1306-468c-afe6-705dad0a8429" targetNamespace="http://schemas.microsoft.com/office/2006/metadata/properties" ma:root="true" ma:fieldsID="356c0ab3d7a6df5767ae752bcc1371e4" ns2:_="">
    <xsd:import namespace="c5a2086f-1306-468c-afe6-705dad0a8429"/>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a2086f-1306-468c-afe6-705dad0a842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B2A55D3-9741-4EF4-A26F-5D513477D8E6}"/>
</file>

<file path=customXml/itemProps2.xml><?xml version="1.0" encoding="utf-8"?>
<ds:datastoreItem xmlns:ds="http://schemas.openxmlformats.org/officeDocument/2006/customXml" ds:itemID="{62B330ED-E822-4B15-A804-93C4748186CF}"/>
</file>

<file path=customXml/itemProps3.xml><?xml version="1.0" encoding="utf-8"?>
<ds:datastoreItem xmlns:ds="http://schemas.openxmlformats.org/officeDocument/2006/customXml" ds:itemID="{7D3570BD-15F5-4D34-A91E-B7A8ECC42CDA}"/>
</file>

<file path=docProps/app.xml><?xml version="1.0" encoding="utf-8"?>
<Properties xmlns="http://schemas.openxmlformats.org/officeDocument/2006/extended-properties" xmlns:vt="http://schemas.openxmlformats.org/officeDocument/2006/docPropsVTypes">
  <TotalTime>5164</TotalTime>
  <Words>225</Words>
  <Application>Microsoft Office PowerPoint</Application>
  <PresentationFormat>Widescreen</PresentationFormat>
  <Paragraphs>35</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Klara Josipovic</dc:creator>
  <cp:lastModifiedBy>NaYeon KIM</cp:lastModifiedBy>
  <cp:revision>54</cp:revision>
  <dcterms:created xsi:type="dcterms:W3CDTF">2024-01-11T14:19:20Z</dcterms:created>
  <dcterms:modified xsi:type="dcterms:W3CDTF">2024-02-13T20:10:50Z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0x0101000C2B6456A8ECA5478896490611FCD5A0</vt:lpwstr>
  </property>
</Properties>
</file>