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0" r:id="rId3"/>
    <p:sldId id="269" r:id="rId4"/>
    <p:sldId id="265" r:id="rId5"/>
    <p:sldId id="285" r:id="rId6"/>
    <p:sldId id="286" r:id="rId7"/>
    <p:sldId id="288" r:id="rId8"/>
    <p:sldId id="28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55ACEF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BC131-5019-4041-B9A2-A5F5213B6361}" v="8" dt="2024-01-18T09:32:41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9"/>
    <p:restoredTop sz="97625"/>
  </p:normalViewPr>
  <p:slideViewPr>
    <p:cSldViewPr snapToGrid="0" snapToObjects="1">
      <p:cViewPr varScale="1">
        <p:scale>
          <a:sx n="117" d="100"/>
          <a:sy n="117" d="100"/>
        </p:scale>
        <p:origin x="176" y="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Levinski" userId="3307da14-4b3e-4018-aac4-a94e659e0af6" providerId="ADAL" clId="{3A9BC131-5019-4041-B9A2-A5F5213B6361}"/>
    <pc:docChg chg="undo custSel delSld modSld">
      <pc:chgData name="Cristina Levinski" userId="3307da14-4b3e-4018-aac4-a94e659e0af6" providerId="ADAL" clId="{3A9BC131-5019-4041-B9A2-A5F5213B6361}" dt="2024-01-18T09:57:32.954" v="280" actId="1076"/>
      <pc:docMkLst>
        <pc:docMk/>
      </pc:docMkLst>
      <pc:sldChg chg="addSp delSp modSp del mod">
        <pc:chgData name="Cristina Levinski" userId="3307da14-4b3e-4018-aac4-a94e659e0af6" providerId="ADAL" clId="{3A9BC131-5019-4041-B9A2-A5F5213B6361}" dt="2024-01-18T09:56:21.241" v="278" actId="2696"/>
        <pc:sldMkLst>
          <pc:docMk/>
          <pc:sldMk cId="1088218460" sldId="277"/>
        </pc:sldMkLst>
        <pc:spChg chg="mod">
          <ac:chgData name="Cristina Levinski" userId="3307da14-4b3e-4018-aac4-a94e659e0af6" providerId="ADAL" clId="{3A9BC131-5019-4041-B9A2-A5F5213B6361}" dt="2024-01-18T09:32:14.131" v="257" actId="207"/>
          <ac:spMkLst>
            <pc:docMk/>
            <pc:sldMk cId="1088218460" sldId="277"/>
            <ac:spMk id="2" creationId="{9500F7D2-A954-8761-3527-C158DDFB1106}"/>
          </ac:spMkLst>
        </pc:spChg>
        <pc:spChg chg="add del">
          <ac:chgData name="Cristina Levinski" userId="3307da14-4b3e-4018-aac4-a94e659e0af6" providerId="ADAL" clId="{3A9BC131-5019-4041-B9A2-A5F5213B6361}" dt="2024-01-18T09:24:29.142" v="49" actId="22"/>
          <ac:spMkLst>
            <pc:docMk/>
            <pc:sldMk cId="1088218460" sldId="277"/>
            <ac:spMk id="4" creationId="{BA0261F0-84A3-7592-2F35-F7AB8CDED479}"/>
          </ac:spMkLst>
        </pc:spChg>
        <pc:spChg chg="add mod">
          <ac:chgData name="Cristina Levinski" userId="3307da14-4b3e-4018-aac4-a94e659e0af6" providerId="ADAL" clId="{3A9BC131-5019-4041-B9A2-A5F5213B6361}" dt="2024-01-18T09:28:59.767" v="157" actId="1076"/>
          <ac:spMkLst>
            <pc:docMk/>
            <pc:sldMk cId="1088218460" sldId="277"/>
            <ac:spMk id="5" creationId="{EF8B4FF9-68DE-5305-86C1-50367F9B1B6D}"/>
          </ac:spMkLst>
        </pc:spChg>
        <pc:spChg chg="mod">
          <ac:chgData name="Cristina Levinski" userId="3307da14-4b3e-4018-aac4-a94e659e0af6" providerId="ADAL" clId="{3A9BC131-5019-4041-B9A2-A5F5213B6361}" dt="2024-01-18T09:28:49.004" v="155" actId="1076"/>
          <ac:spMkLst>
            <pc:docMk/>
            <pc:sldMk cId="1088218460" sldId="277"/>
            <ac:spMk id="6" creationId="{C8461C19-E495-4638-9078-AC28B05A0BE5}"/>
          </ac:spMkLst>
        </pc:spChg>
      </pc:sldChg>
      <pc:sldChg chg="addSp delSp modSp mod">
        <pc:chgData name="Cristina Levinski" userId="3307da14-4b3e-4018-aac4-a94e659e0af6" providerId="ADAL" clId="{3A9BC131-5019-4041-B9A2-A5F5213B6361}" dt="2024-01-18T09:57:32.954" v="280" actId="1076"/>
        <pc:sldMkLst>
          <pc:docMk/>
          <pc:sldMk cId="2102021547" sldId="278"/>
        </pc:sldMkLst>
        <pc:spChg chg="add del mod">
          <ac:chgData name="Cristina Levinski" userId="3307da14-4b3e-4018-aac4-a94e659e0af6" providerId="ADAL" clId="{3A9BC131-5019-4041-B9A2-A5F5213B6361}" dt="2024-01-18T09:30:25.292" v="183"/>
          <ac:spMkLst>
            <pc:docMk/>
            <pc:sldMk cId="2102021547" sldId="278"/>
            <ac:spMk id="2" creationId="{F5A7373F-F25A-4C44-0FC6-32E2617643D1}"/>
          </ac:spMkLst>
        </pc:spChg>
        <pc:spChg chg="add del mod">
          <ac:chgData name="Cristina Levinski" userId="3307da14-4b3e-4018-aac4-a94e659e0af6" providerId="ADAL" clId="{3A9BC131-5019-4041-B9A2-A5F5213B6361}" dt="2024-01-18T09:31:28.167" v="215"/>
          <ac:spMkLst>
            <pc:docMk/>
            <pc:sldMk cId="2102021547" sldId="278"/>
            <ac:spMk id="3" creationId="{63824482-FC5C-57E9-60A0-ADD230B494DC}"/>
          </ac:spMkLst>
        </pc:spChg>
        <pc:spChg chg="mod">
          <ac:chgData name="Cristina Levinski" userId="3307da14-4b3e-4018-aac4-a94e659e0af6" providerId="ADAL" clId="{3A9BC131-5019-4041-B9A2-A5F5213B6361}" dt="2024-01-18T09:57:29.170" v="279" actId="1076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Cristina Levinski" userId="3307da14-4b3e-4018-aac4-a94e659e0af6" providerId="ADAL" clId="{3A9BC131-5019-4041-B9A2-A5F5213B6361}" dt="2024-01-18T09:57:32.954" v="280" actId="1076"/>
          <ac:spMkLst>
            <pc:docMk/>
            <pc:sldMk cId="2102021547" sldId="278"/>
            <ac:spMk id="5" creationId="{09DABE98-0BBB-BC8C-CDAE-C2AFF3268DAE}"/>
          </ac:spMkLst>
        </pc:spChg>
        <pc:spChg chg="add mod">
          <ac:chgData name="Cristina Levinski" userId="3307da14-4b3e-4018-aac4-a94e659e0af6" providerId="ADAL" clId="{3A9BC131-5019-4041-B9A2-A5F5213B6361}" dt="2024-01-18T09:55:59.701" v="275" actId="1076"/>
          <ac:spMkLst>
            <pc:docMk/>
            <pc:sldMk cId="2102021547" sldId="278"/>
            <ac:spMk id="6" creationId="{B45A15C5-5797-E740-D89C-F6F3EF7D419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F6EFC-C0B2-144A-8615-14417CF9601B}" type="doc">
      <dgm:prSet loTypeId="urn:microsoft.com/office/officeart/2005/8/layout/hProcess11" loCatId="" qsTypeId="urn:microsoft.com/office/officeart/2005/8/quickstyle/simple1" qsCatId="simple" csTypeId="urn:microsoft.com/office/officeart/2005/8/colors/accent6_2" csCatId="accent6" phldr="1"/>
      <dgm:spPr/>
    </dgm:pt>
    <dgm:pt modelId="{80A0C661-C39F-2048-A78E-C44FCDD997B9}">
      <dgm:prSet phldrT="[Text]"/>
      <dgm:spPr/>
      <dgm:t>
        <a:bodyPr/>
        <a:lstStyle/>
        <a:p>
          <a:r>
            <a:rPr lang="en-GB" b="1" dirty="0"/>
            <a:t>1995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(VAWS-1, Darwin)</a:t>
          </a:r>
        </a:p>
      </dgm:t>
    </dgm:pt>
    <dgm:pt modelId="{C88A27F2-58F0-A941-8C03-4CFB12CBD205}" type="parTrans" cxnId="{5AFE3FD7-2D36-544F-97A3-5C6C696E371E}">
      <dgm:prSet/>
      <dgm:spPr/>
      <dgm:t>
        <a:bodyPr/>
        <a:lstStyle/>
        <a:p>
          <a:endParaRPr lang="en-GB"/>
        </a:p>
      </dgm:t>
    </dgm:pt>
    <dgm:pt modelId="{519D0851-D05F-0847-B720-69D30E3AE5AD}" type="sibTrans" cxnId="{5AFE3FD7-2D36-544F-97A3-5C6C696E371E}">
      <dgm:prSet/>
      <dgm:spPr/>
      <dgm:t>
        <a:bodyPr/>
        <a:lstStyle/>
        <a:p>
          <a:endParaRPr lang="en-GB"/>
        </a:p>
      </dgm:t>
    </dgm:pt>
    <dgm:pt modelId="{E5B89C19-6A83-CE41-806B-BE8E844F0584}">
      <dgm:prSet phldrT="[Text]"/>
      <dgm:spPr/>
      <dgm:t>
        <a:bodyPr/>
        <a:lstStyle/>
        <a:p>
          <a:r>
            <a:rPr lang="en-GB" b="1" dirty="0"/>
            <a:t>1998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(VAWS-2, Toulouse)</a:t>
          </a:r>
        </a:p>
      </dgm:t>
    </dgm:pt>
    <dgm:pt modelId="{91645095-91A6-3B4E-88E3-15ADD2B42BB3}" type="parTrans" cxnId="{16B42953-F810-D44E-BB6A-988586097756}">
      <dgm:prSet/>
      <dgm:spPr/>
      <dgm:t>
        <a:bodyPr/>
        <a:lstStyle/>
        <a:p>
          <a:endParaRPr lang="en-GB"/>
        </a:p>
      </dgm:t>
    </dgm:pt>
    <dgm:pt modelId="{B44AE8D2-538B-2A4E-8CF9-6B9FAF8D14F7}" type="sibTrans" cxnId="{16B42953-F810-D44E-BB6A-988586097756}">
      <dgm:prSet/>
      <dgm:spPr/>
      <dgm:t>
        <a:bodyPr/>
        <a:lstStyle/>
        <a:p>
          <a:endParaRPr lang="en-GB"/>
        </a:p>
      </dgm:t>
    </dgm:pt>
    <dgm:pt modelId="{C3764F96-B2D4-D545-BAA7-08D64EBFA5C6}">
      <dgm:prSet phldrT="[Text]"/>
      <dgm:spPr/>
      <dgm:t>
        <a:bodyPr/>
        <a:lstStyle/>
        <a:p>
          <a:r>
            <a:rPr lang="en-GB" b="1" dirty="0"/>
            <a:t>2003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(VAWS-3, Toulouse) </a:t>
          </a:r>
        </a:p>
      </dgm:t>
    </dgm:pt>
    <dgm:pt modelId="{FAA6CDEB-1FF7-C545-9A66-35A9E0EC7BED}" type="parTrans" cxnId="{7817B721-F089-2641-BA86-A5FE870E9482}">
      <dgm:prSet/>
      <dgm:spPr/>
      <dgm:t>
        <a:bodyPr/>
        <a:lstStyle/>
        <a:p>
          <a:endParaRPr lang="en-GB"/>
        </a:p>
      </dgm:t>
    </dgm:pt>
    <dgm:pt modelId="{F499A881-4465-B148-98E4-08002C613341}" type="sibTrans" cxnId="{7817B721-F089-2641-BA86-A5FE870E9482}">
      <dgm:prSet/>
      <dgm:spPr/>
      <dgm:t>
        <a:bodyPr/>
        <a:lstStyle/>
        <a:p>
          <a:endParaRPr lang="en-GB"/>
        </a:p>
      </dgm:t>
    </dgm:pt>
    <dgm:pt modelId="{964A7B5A-EA64-8846-B193-92086E899C37}">
      <dgm:prSet/>
      <dgm:spPr/>
      <dgm:t>
        <a:bodyPr/>
        <a:lstStyle/>
        <a:p>
          <a:r>
            <a:rPr lang="en-GB" b="1" dirty="0"/>
            <a:t>2007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(VAWS-4, Rotorua)</a:t>
          </a:r>
        </a:p>
      </dgm:t>
    </dgm:pt>
    <dgm:pt modelId="{538A4432-74FA-7F4A-AC9D-82FD6D52A776}" type="parTrans" cxnId="{BF369957-DC5F-234B-8FF8-26A00062E12D}">
      <dgm:prSet/>
      <dgm:spPr/>
      <dgm:t>
        <a:bodyPr/>
        <a:lstStyle/>
        <a:p>
          <a:endParaRPr lang="en-GB"/>
        </a:p>
      </dgm:t>
    </dgm:pt>
    <dgm:pt modelId="{8865D02B-4030-384D-BC25-C656ABE809C8}" type="sibTrans" cxnId="{BF369957-DC5F-234B-8FF8-26A00062E12D}">
      <dgm:prSet/>
      <dgm:spPr/>
      <dgm:t>
        <a:bodyPr/>
        <a:lstStyle/>
        <a:p>
          <a:endParaRPr lang="en-GB"/>
        </a:p>
      </dgm:t>
    </dgm:pt>
    <dgm:pt modelId="{411BFF25-F104-C247-9C84-AD049BFAAED3}">
      <dgm:prSet/>
      <dgm:spPr/>
      <dgm:t>
        <a:bodyPr/>
        <a:lstStyle/>
        <a:p>
          <a:r>
            <a:rPr lang="en-GB" b="1" dirty="0"/>
            <a:t>2010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(IWVA-5, Santiago)</a:t>
          </a:r>
        </a:p>
      </dgm:t>
    </dgm:pt>
    <dgm:pt modelId="{1C4B233A-188B-F842-8DF4-D5FEACEF8D82}" type="parTrans" cxnId="{6003316F-E4EA-E245-B8F4-E303A3CB7B8E}">
      <dgm:prSet/>
      <dgm:spPr/>
      <dgm:t>
        <a:bodyPr/>
        <a:lstStyle/>
        <a:p>
          <a:endParaRPr lang="en-GB"/>
        </a:p>
      </dgm:t>
    </dgm:pt>
    <dgm:pt modelId="{058A0D4F-3CED-894A-ABC0-701290C91B4B}" type="sibTrans" cxnId="{6003316F-E4EA-E245-B8F4-E303A3CB7B8E}">
      <dgm:prSet/>
      <dgm:spPr/>
      <dgm:t>
        <a:bodyPr/>
        <a:lstStyle/>
        <a:p>
          <a:endParaRPr lang="en-GB"/>
        </a:p>
      </dgm:t>
    </dgm:pt>
    <dgm:pt modelId="{EA924790-F481-FE44-AF5E-9AC4AD2AD281}">
      <dgm:prSet/>
      <dgm:spPr/>
      <dgm:t>
        <a:bodyPr/>
        <a:lstStyle/>
        <a:p>
          <a:r>
            <a:rPr lang="en-GB" b="1" dirty="0"/>
            <a:t>2013</a:t>
          </a:r>
          <a:r>
            <a:rPr lang="en-GB" dirty="0"/>
            <a:t> </a:t>
          </a:r>
        </a:p>
        <a:p>
          <a:r>
            <a:rPr lang="en-GB" dirty="0"/>
            <a:t>(IWVA-6, </a:t>
          </a:r>
          <a:r>
            <a:rPr lang="en-GB" dirty="0" err="1"/>
            <a:t>Citeko</a:t>
          </a:r>
          <a:r>
            <a:rPr lang="en-GB" dirty="0"/>
            <a:t>)</a:t>
          </a:r>
        </a:p>
      </dgm:t>
    </dgm:pt>
    <dgm:pt modelId="{4D073C82-AD4F-6744-9ABA-7AD9C7E181A7}" type="parTrans" cxnId="{E8C154BE-9B8E-BE42-BDBD-91309DDCDA23}">
      <dgm:prSet/>
      <dgm:spPr/>
      <dgm:t>
        <a:bodyPr/>
        <a:lstStyle/>
        <a:p>
          <a:endParaRPr lang="en-GB"/>
        </a:p>
      </dgm:t>
    </dgm:pt>
    <dgm:pt modelId="{115CAD04-09D5-7F45-8446-5F06A71B914F}" type="sibTrans" cxnId="{E8C154BE-9B8E-BE42-BDBD-91309DDCDA23}">
      <dgm:prSet/>
      <dgm:spPr/>
      <dgm:t>
        <a:bodyPr/>
        <a:lstStyle/>
        <a:p>
          <a:endParaRPr lang="en-GB"/>
        </a:p>
      </dgm:t>
    </dgm:pt>
    <dgm:pt modelId="{27ECC2F0-1AC7-E044-935E-DD4446D2A6EE}">
      <dgm:prSet/>
      <dgm:spPr/>
      <dgm:t>
        <a:bodyPr/>
        <a:lstStyle/>
        <a:p>
          <a:r>
            <a:rPr lang="en-GB" b="1" dirty="0"/>
            <a:t>2015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(IWVA-7, Anchorage)</a:t>
          </a:r>
        </a:p>
      </dgm:t>
    </dgm:pt>
    <dgm:pt modelId="{F713A925-CCFC-2F42-AEDE-1E23B28E30C7}" type="parTrans" cxnId="{F94FB450-FFCD-C248-845B-1A7477C643E0}">
      <dgm:prSet/>
      <dgm:spPr/>
      <dgm:t>
        <a:bodyPr/>
        <a:lstStyle/>
        <a:p>
          <a:endParaRPr lang="en-GB"/>
        </a:p>
      </dgm:t>
    </dgm:pt>
    <dgm:pt modelId="{E47A9A59-F1A1-114B-B802-0B6F7B6E8FDE}" type="sibTrans" cxnId="{F94FB450-FFCD-C248-845B-1A7477C643E0}">
      <dgm:prSet/>
      <dgm:spPr/>
      <dgm:t>
        <a:bodyPr/>
        <a:lstStyle/>
        <a:p>
          <a:endParaRPr lang="en-GB"/>
        </a:p>
      </dgm:t>
    </dgm:pt>
    <dgm:pt modelId="{286AEB9B-EEC3-D440-BB2B-C44F7682E6E5}">
      <dgm:prSet/>
      <dgm:spPr/>
      <dgm:t>
        <a:bodyPr/>
        <a:lstStyle/>
        <a:p>
          <a:r>
            <a:rPr lang="en-GB" b="1" dirty="0">
              <a:solidFill>
                <a:srgbClr val="FFC000"/>
              </a:solidFill>
            </a:rPr>
            <a:t>2020-2022</a:t>
          </a:r>
        </a:p>
        <a:p>
          <a:r>
            <a:rPr lang="en-GB" dirty="0">
              <a:solidFill>
                <a:srgbClr val="FFC000"/>
              </a:solidFill>
            </a:rPr>
            <a:t>COVID-19 pandemic impacts</a:t>
          </a:r>
        </a:p>
      </dgm:t>
    </dgm:pt>
    <dgm:pt modelId="{45E97919-575B-BA45-AF65-15828B07591A}" type="parTrans" cxnId="{9BD9E645-A6D0-B046-95AD-72C88465452B}">
      <dgm:prSet/>
      <dgm:spPr/>
      <dgm:t>
        <a:bodyPr/>
        <a:lstStyle/>
        <a:p>
          <a:endParaRPr lang="en-GB"/>
        </a:p>
      </dgm:t>
    </dgm:pt>
    <dgm:pt modelId="{4C6E8485-029E-014D-AC2E-36882915E910}" type="sibTrans" cxnId="{9BD9E645-A6D0-B046-95AD-72C88465452B}">
      <dgm:prSet/>
      <dgm:spPr/>
      <dgm:t>
        <a:bodyPr/>
        <a:lstStyle/>
        <a:p>
          <a:endParaRPr lang="en-GB"/>
        </a:p>
      </dgm:t>
    </dgm:pt>
    <dgm:pt modelId="{6E26DA03-0725-B345-A7D3-C606FCDA7D00}">
      <dgm:prSet custT="1"/>
      <dgm:spPr/>
      <dgm:t>
        <a:bodyPr/>
        <a:lstStyle/>
        <a:p>
          <a:r>
            <a:rPr lang="en-GB" sz="1600" b="1" dirty="0">
              <a:solidFill>
                <a:srgbClr val="00B050"/>
              </a:solidFill>
            </a:rPr>
            <a:t>2023</a:t>
          </a:r>
          <a:br>
            <a:rPr lang="en-GB" sz="1600" dirty="0">
              <a:solidFill>
                <a:srgbClr val="00B050"/>
              </a:solidFill>
            </a:rPr>
          </a:br>
          <a:r>
            <a:rPr lang="en-GB" sz="1600" dirty="0">
              <a:solidFill>
                <a:srgbClr val="00B050"/>
              </a:solidFill>
            </a:rPr>
            <a:t>(IWVA-8, Rotorua)</a:t>
          </a:r>
        </a:p>
      </dgm:t>
    </dgm:pt>
    <dgm:pt modelId="{2A453053-5A7F-6640-BEC1-743D51D23C49}" type="parTrans" cxnId="{FC1EF045-8D86-CB42-A2AC-ADF1A6C1EF18}">
      <dgm:prSet/>
      <dgm:spPr/>
      <dgm:t>
        <a:bodyPr/>
        <a:lstStyle/>
        <a:p>
          <a:endParaRPr lang="en-GB"/>
        </a:p>
      </dgm:t>
    </dgm:pt>
    <dgm:pt modelId="{81E19C11-630B-C842-9F83-AD3B0AEF73C8}" type="sibTrans" cxnId="{FC1EF045-8D86-CB42-A2AC-ADF1A6C1EF18}">
      <dgm:prSet/>
      <dgm:spPr/>
      <dgm:t>
        <a:bodyPr/>
        <a:lstStyle/>
        <a:p>
          <a:endParaRPr lang="en-GB"/>
        </a:p>
      </dgm:t>
    </dgm:pt>
    <dgm:pt modelId="{2A7BFB83-1B0E-BD4B-A6E8-3D40FEF1E098}">
      <dgm:prSet/>
      <dgm:spPr/>
      <dgm:t>
        <a:bodyPr/>
        <a:lstStyle/>
        <a:p>
          <a:r>
            <a:rPr lang="en-GB" b="1" dirty="0">
              <a:solidFill>
                <a:srgbClr val="92D050"/>
              </a:solidFill>
            </a:rPr>
            <a:t>2019</a:t>
          </a:r>
          <a:br>
            <a:rPr lang="en-GB" dirty="0">
              <a:solidFill>
                <a:srgbClr val="92D050"/>
              </a:solidFill>
            </a:rPr>
          </a:br>
          <a:r>
            <a:rPr lang="en-GB" dirty="0">
              <a:solidFill>
                <a:srgbClr val="92D050"/>
              </a:solidFill>
            </a:rPr>
            <a:t>Start of WMO governance reform</a:t>
          </a:r>
        </a:p>
      </dgm:t>
    </dgm:pt>
    <dgm:pt modelId="{CCE3D386-E482-874C-B7DF-2CD59099EBE9}" type="parTrans" cxnId="{2B0C9C1D-F484-594D-A542-892B36FF1F60}">
      <dgm:prSet/>
      <dgm:spPr/>
      <dgm:t>
        <a:bodyPr/>
        <a:lstStyle/>
        <a:p>
          <a:endParaRPr lang="en-GB"/>
        </a:p>
      </dgm:t>
    </dgm:pt>
    <dgm:pt modelId="{D73E5BE7-8A45-9141-AE8F-D9C8E023BDE4}" type="sibTrans" cxnId="{2B0C9C1D-F484-594D-A542-892B36FF1F60}">
      <dgm:prSet/>
      <dgm:spPr/>
      <dgm:t>
        <a:bodyPr/>
        <a:lstStyle/>
        <a:p>
          <a:endParaRPr lang="en-GB"/>
        </a:p>
      </dgm:t>
    </dgm:pt>
    <dgm:pt modelId="{BAA937CD-4523-B244-A45F-DC803BA1D850}" type="pres">
      <dgm:prSet presAssocID="{810F6EFC-C0B2-144A-8615-14417CF9601B}" presName="Name0" presStyleCnt="0">
        <dgm:presLayoutVars>
          <dgm:dir/>
          <dgm:resizeHandles val="exact"/>
        </dgm:presLayoutVars>
      </dgm:prSet>
      <dgm:spPr/>
    </dgm:pt>
    <dgm:pt modelId="{7DEA1954-ABA9-EB40-8F37-1628BD9BA1B9}" type="pres">
      <dgm:prSet presAssocID="{810F6EFC-C0B2-144A-8615-14417CF9601B}" presName="arrow" presStyleLbl="bgShp" presStyleIdx="0" presStyleCnt="1" custScaleY="27621"/>
      <dgm:spPr/>
    </dgm:pt>
    <dgm:pt modelId="{A73AF7BB-24E8-9743-A83A-726187AF8250}" type="pres">
      <dgm:prSet presAssocID="{810F6EFC-C0B2-144A-8615-14417CF9601B}" presName="points" presStyleCnt="0"/>
      <dgm:spPr/>
    </dgm:pt>
    <dgm:pt modelId="{5B56B79E-6569-DB47-9B50-981D2255B549}" type="pres">
      <dgm:prSet presAssocID="{80A0C661-C39F-2048-A78E-C44FCDD997B9}" presName="compositeA" presStyleCnt="0"/>
      <dgm:spPr/>
    </dgm:pt>
    <dgm:pt modelId="{B63867F1-A4B2-D94B-9FF7-E42E10159A9C}" type="pres">
      <dgm:prSet presAssocID="{80A0C661-C39F-2048-A78E-C44FCDD997B9}" presName="textA" presStyleLbl="revTx" presStyleIdx="0" presStyleCnt="10">
        <dgm:presLayoutVars>
          <dgm:bulletEnabled val="1"/>
        </dgm:presLayoutVars>
      </dgm:prSet>
      <dgm:spPr/>
    </dgm:pt>
    <dgm:pt modelId="{7B5625B5-6C1D-F44D-A926-4EEBC6D4DD36}" type="pres">
      <dgm:prSet presAssocID="{80A0C661-C39F-2048-A78E-C44FCDD997B9}" presName="circleA" presStyleLbl="node1" presStyleIdx="0" presStyleCnt="10"/>
      <dgm:spPr>
        <a:solidFill>
          <a:srgbClr val="00B050"/>
        </a:solidFill>
      </dgm:spPr>
    </dgm:pt>
    <dgm:pt modelId="{AC375C59-353A-4B46-B398-3272CB46FEFB}" type="pres">
      <dgm:prSet presAssocID="{80A0C661-C39F-2048-A78E-C44FCDD997B9}" presName="spaceA" presStyleCnt="0"/>
      <dgm:spPr/>
    </dgm:pt>
    <dgm:pt modelId="{BEE170C5-D69C-8C46-ACEF-F5A950351B3D}" type="pres">
      <dgm:prSet presAssocID="{519D0851-D05F-0847-B720-69D30E3AE5AD}" presName="space" presStyleCnt="0"/>
      <dgm:spPr/>
    </dgm:pt>
    <dgm:pt modelId="{95E5929C-29B0-F646-A5EA-C1A8D9196611}" type="pres">
      <dgm:prSet presAssocID="{E5B89C19-6A83-CE41-806B-BE8E844F0584}" presName="compositeB" presStyleCnt="0"/>
      <dgm:spPr/>
    </dgm:pt>
    <dgm:pt modelId="{F1C38F36-D8F1-A74E-A927-CE8BFC7CA242}" type="pres">
      <dgm:prSet presAssocID="{E5B89C19-6A83-CE41-806B-BE8E844F0584}" presName="textB" presStyleLbl="revTx" presStyleIdx="1" presStyleCnt="10">
        <dgm:presLayoutVars>
          <dgm:bulletEnabled val="1"/>
        </dgm:presLayoutVars>
      </dgm:prSet>
      <dgm:spPr/>
    </dgm:pt>
    <dgm:pt modelId="{D655B0AA-673C-D740-BCDA-2893B7232238}" type="pres">
      <dgm:prSet presAssocID="{E5B89C19-6A83-CE41-806B-BE8E844F0584}" presName="circleB" presStyleLbl="node1" presStyleIdx="1" presStyleCnt="10"/>
      <dgm:spPr>
        <a:solidFill>
          <a:srgbClr val="00B050"/>
        </a:solidFill>
      </dgm:spPr>
    </dgm:pt>
    <dgm:pt modelId="{95DE19E1-C5BD-7845-B52E-6BC27DBA2326}" type="pres">
      <dgm:prSet presAssocID="{E5B89C19-6A83-CE41-806B-BE8E844F0584}" presName="spaceB" presStyleCnt="0"/>
      <dgm:spPr/>
    </dgm:pt>
    <dgm:pt modelId="{C586AB53-04B7-EB4A-8D88-6F73CC02E3EE}" type="pres">
      <dgm:prSet presAssocID="{B44AE8D2-538B-2A4E-8CF9-6B9FAF8D14F7}" presName="space" presStyleCnt="0"/>
      <dgm:spPr/>
    </dgm:pt>
    <dgm:pt modelId="{720E65C6-2959-F54A-A25A-CAD95A72FAEF}" type="pres">
      <dgm:prSet presAssocID="{C3764F96-B2D4-D545-BAA7-08D64EBFA5C6}" presName="compositeA" presStyleCnt="0"/>
      <dgm:spPr/>
    </dgm:pt>
    <dgm:pt modelId="{1DA114D5-EC7B-9143-99C0-97F06D7C524D}" type="pres">
      <dgm:prSet presAssocID="{C3764F96-B2D4-D545-BAA7-08D64EBFA5C6}" presName="textA" presStyleLbl="revTx" presStyleIdx="2" presStyleCnt="10">
        <dgm:presLayoutVars>
          <dgm:bulletEnabled val="1"/>
        </dgm:presLayoutVars>
      </dgm:prSet>
      <dgm:spPr/>
    </dgm:pt>
    <dgm:pt modelId="{BF2CC93E-C70F-8F48-AB2D-4FB2B37C2868}" type="pres">
      <dgm:prSet presAssocID="{C3764F96-B2D4-D545-BAA7-08D64EBFA5C6}" presName="circleA" presStyleLbl="node1" presStyleIdx="2" presStyleCnt="10"/>
      <dgm:spPr>
        <a:solidFill>
          <a:srgbClr val="00B050"/>
        </a:solidFill>
      </dgm:spPr>
    </dgm:pt>
    <dgm:pt modelId="{36CAC98B-C87C-2749-9C8A-D0570B27E9BC}" type="pres">
      <dgm:prSet presAssocID="{C3764F96-B2D4-D545-BAA7-08D64EBFA5C6}" presName="spaceA" presStyleCnt="0"/>
      <dgm:spPr/>
    </dgm:pt>
    <dgm:pt modelId="{629D7A1C-8808-7E45-8529-710C41EE35A4}" type="pres">
      <dgm:prSet presAssocID="{F499A881-4465-B148-98E4-08002C613341}" presName="space" presStyleCnt="0"/>
      <dgm:spPr/>
    </dgm:pt>
    <dgm:pt modelId="{F781A1DC-20FA-7646-B8E5-C763B21B0803}" type="pres">
      <dgm:prSet presAssocID="{964A7B5A-EA64-8846-B193-92086E899C37}" presName="compositeB" presStyleCnt="0"/>
      <dgm:spPr/>
    </dgm:pt>
    <dgm:pt modelId="{821545C7-14BC-0C40-8812-2053D68C4B99}" type="pres">
      <dgm:prSet presAssocID="{964A7B5A-EA64-8846-B193-92086E899C37}" presName="textB" presStyleLbl="revTx" presStyleIdx="3" presStyleCnt="10">
        <dgm:presLayoutVars>
          <dgm:bulletEnabled val="1"/>
        </dgm:presLayoutVars>
      </dgm:prSet>
      <dgm:spPr/>
    </dgm:pt>
    <dgm:pt modelId="{5BEA9CBE-4506-BB43-8ADA-3136E1A13D7A}" type="pres">
      <dgm:prSet presAssocID="{964A7B5A-EA64-8846-B193-92086E899C37}" presName="circleB" presStyleLbl="node1" presStyleIdx="3" presStyleCnt="10"/>
      <dgm:spPr>
        <a:solidFill>
          <a:srgbClr val="00B050"/>
        </a:solidFill>
      </dgm:spPr>
    </dgm:pt>
    <dgm:pt modelId="{97E972E4-722C-D345-B7B0-F8CFD128E411}" type="pres">
      <dgm:prSet presAssocID="{964A7B5A-EA64-8846-B193-92086E899C37}" presName="spaceB" presStyleCnt="0"/>
      <dgm:spPr/>
    </dgm:pt>
    <dgm:pt modelId="{6AA2E353-5C12-4048-BA07-36682B4F95E3}" type="pres">
      <dgm:prSet presAssocID="{8865D02B-4030-384D-BC25-C656ABE809C8}" presName="space" presStyleCnt="0"/>
      <dgm:spPr/>
    </dgm:pt>
    <dgm:pt modelId="{EDB7520B-F94D-C742-98BF-110820353695}" type="pres">
      <dgm:prSet presAssocID="{411BFF25-F104-C247-9C84-AD049BFAAED3}" presName="compositeA" presStyleCnt="0"/>
      <dgm:spPr/>
    </dgm:pt>
    <dgm:pt modelId="{F268D9A6-50D7-8A44-BA44-AAC20E544833}" type="pres">
      <dgm:prSet presAssocID="{411BFF25-F104-C247-9C84-AD049BFAAED3}" presName="textA" presStyleLbl="revTx" presStyleIdx="4" presStyleCnt="10">
        <dgm:presLayoutVars>
          <dgm:bulletEnabled val="1"/>
        </dgm:presLayoutVars>
      </dgm:prSet>
      <dgm:spPr/>
    </dgm:pt>
    <dgm:pt modelId="{57713FAC-1B5E-4142-8381-42E2CF8E55F8}" type="pres">
      <dgm:prSet presAssocID="{411BFF25-F104-C247-9C84-AD049BFAAED3}" presName="circleA" presStyleLbl="node1" presStyleIdx="4" presStyleCnt="10"/>
      <dgm:spPr>
        <a:solidFill>
          <a:srgbClr val="00B050"/>
        </a:solidFill>
      </dgm:spPr>
    </dgm:pt>
    <dgm:pt modelId="{6B9C83E2-5474-EA47-8E72-B438473BA358}" type="pres">
      <dgm:prSet presAssocID="{411BFF25-F104-C247-9C84-AD049BFAAED3}" presName="spaceA" presStyleCnt="0"/>
      <dgm:spPr/>
    </dgm:pt>
    <dgm:pt modelId="{E30148D0-D235-2848-A58D-B6FC88505B5B}" type="pres">
      <dgm:prSet presAssocID="{058A0D4F-3CED-894A-ABC0-701290C91B4B}" presName="space" presStyleCnt="0"/>
      <dgm:spPr/>
    </dgm:pt>
    <dgm:pt modelId="{AEE4D815-65BC-D640-B5EA-33D640F4CD6D}" type="pres">
      <dgm:prSet presAssocID="{EA924790-F481-FE44-AF5E-9AC4AD2AD281}" presName="compositeB" presStyleCnt="0"/>
      <dgm:spPr/>
    </dgm:pt>
    <dgm:pt modelId="{9ABB2344-A761-8248-88B7-A2E21DB32A8E}" type="pres">
      <dgm:prSet presAssocID="{EA924790-F481-FE44-AF5E-9AC4AD2AD281}" presName="textB" presStyleLbl="revTx" presStyleIdx="5" presStyleCnt="10">
        <dgm:presLayoutVars>
          <dgm:bulletEnabled val="1"/>
        </dgm:presLayoutVars>
      </dgm:prSet>
      <dgm:spPr/>
    </dgm:pt>
    <dgm:pt modelId="{889196FE-9C73-ED45-8B57-B7326BABBBAC}" type="pres">
      <dgm:prSet presAssocID="{EA924790-F481-FE44-AF5E-9AC4AD2AD281}" presName="circleB" presStyleLbl="node1" presStyleIdx="5" presStyleCnt="10"/>
      <dgm:spPr>
        <a:solidFill>
          <a:srgbClr val="00B050"/>
        </a:solidFill>
      </dgm:spPr>
    </dgm:pt>
    <dgm:pt modelId="{3D9A84E2-13FC-A045-8B89-26EA8E850056}" type="pres">
      <dgm:prSet presAssocID="{EA924790-F481-FE44-AF5E-9AC4AD2AD281}" presName="spaceB" presStyleCnt="0"/>
      <dgm:spPr/>
    </dgm:pt>
    <dgm:pt modelId="{C3A72ACF-71AE-204D-A8DD-7EB2CDFB72D7}" type="pres">
      <dgm:prSet presAssocID="{115CAD04-09D5-7F45-8446-5F06A71B914F}" presName="space" presStyleCnt="0"/>
      <dgm:spPr/>
    </dgm:pt>
    <dgm:pt modelId="{93884F87-A0AF-F642-842F-A879DE2B18E4}" type="pres">
      <dgm:prSet presAssocID="{27ECC2F0-1AC7-E044-935E-DD4446D2A6EE}" presName="compositeA" presStyleCnt="0"/>
      <dgm:spPr/>
    </dgm:pt>
    <dgm:pt modelId="{DD67A4E2-D76E-E24E-8294-748E2CFD82AF}" type="pres">
      <dgm:prSet presAssocID="{27ECC2F0-1AC7-E044-935E-DD4446D2A6EE}" presName="textA" presStyleLbl="revTx" presStyleIdx="6" presStyleCnt="10" custLinFactNeighborX="-35546" custLinFactNeighborY="942">
        <dgm:presLayoutVars>
          <dgm:bulletEnabled val="1"/>
        </dgm:presLayoutVars>
      </dgm:prSet>
      <dgm:spPr/>
    </dgm:pt>
    <dgm:pt modelId="{061581E5-77FD-EA47-B61B-D2C1CB3985FB}" type="pres">
      <dgm:prSet presAssocID="{27ECC2F0-1AC7-E044-935E-DD4446D2A6EE}" presName="circleA" presStyleLbl="node1" presStyleIdx="6" presStyleCnt="10" custLinFactX="-43058" custLinFactNeighborX="-100000" custLinFactNeighborY="3769"/>
      <dgm:spPr>
        <a:solidFill>
          <a:srgbClr val="00B050"/>
        </a:solidFill>
      </dgm:spPr>
    </dgm:pt>
    <dgm:pt modelId="{089D9527-C0C0-9143-9155-C03324A61616}" type="pres">
      <dgm:prSet presAssocID="{27ECC2F0-1AC7-E044-935E-DD4446D2A6EE}" presName="spaceA" presStyleCnt="0"/>
      <dgm:spPr/>
    </dgm:pt>
    <dgm:pt modelId="{C20C2D43-F157-AF4C-87F3-110864F50CC3}" type="pres">
      <dgm:prSet presAssocID="{E47A9A59-F1A1-114B-B802-0B6F7B6E8FDE}" presName="space" presStyleCnt="0"/>
      <dgm:spPr/>
    </dgm:pt>
    <dgm:pt modelId="{18D63195-90DE-1E44-BF5B-7F4B4AC5421B}" type="pres">
      <dgm:prSet presAssocID="{2A7BFB83-1B0E-BD4B-A6E8-3D40FEF1E098}" presName="compositeB" presStyleCnt="0"/>
      <dgm:spPr/>
    </dgm:pt>
    <dgm:pt modelId="{F333423D-B831-CC46-84FE-0CB5FC0E70CE}" type="pres">
      <dgm:prSet presAssocID="{2A7BFB83-1B0E-BD4B-A6E8-3D40FEF1E098}" presName="textB" presStyleLbl="revTx" presStyleIdx="7" presStyleCnt="10">
        <dgm:presLayoutVars>
          <dgm:bulletEnabled val="1"/>
        </dgm:presLayoutVars>
      </dgm:prSet>
      <dgm:spPr/>
    </dgm:pt>
    <dgm:pt modelId="{E6F8339F-19A0-2C4C-B543-F5EC2552CDAA}" type="pres">
      <dgm:prSet presAssocID="{2A7BFB83-1B0E-BD4B-A6E8-3D40FEF1E098}" presName="circleB" presStyleLbl="node1" presStyleIdx="7" presStyleCnt="10"/>
      <dgm:spPr>
        <a:solidFill>
          <a:srgbClr val="92D050"/>
        </a:solidFill>
      </dgm:spPr>
    </dgm:pt>
    <dgm:pt modelId="{17157168-8377-394C-B5F2-D0456C6FEE5E}" type="pres">
      <dgm:prSet presAssocID="{2A7BFB83-1B0E-BD4B-A6E8-3D40FEF1E098}" presName="spaceB" presStyleCnt="0"/>
      <dgm:spPr/>
    </dgm:pt>
    <dgm:pt modelId="{07309252-E2A9-224D-B4E4-F153DEFD5E47}" type="pres">
      <dgm:prSet presAssocID="{D73E5BE7-8A45-9141-AE8F-D9C8E023BDE4}" presName="space" presStyleCnt="0"/>
      <dgm:spPr/>
    </dgm:pt>
    <dgm:pt modelId="{FB3807A1-9E8A-4E46-8BFE-812C23A5FE42}" type="pres">
      <dgm:prSet presAssocID="{286AEB9B-EEC3-D440-BB2B-C44F7682E6E5}" presName="compositeA" presStyleCnt="0"/>
      <dgm:spPr/>
    </dgm:pt>
    <dgm:pt modelId="{ACB78984-91A8-4341-BDC9-53C4AF7C81E1}" type="pres">
      <dgm:prSet presAssocID="{286AEB9B-EEC3-D440-BB2B-C44F7682E6E5}" presName="textA" presStyleLbl="revTx" presStyleIdx="8" presStyleCnt="10" custLinFactNeighborX="-57578">
        <dgm:presLayoutVars>
          <dgm:bulletEnabled val="1"/>
        </dgm:presLayoutVars>
      </dgm:prSet>
      <dgm:spPr/>
    </dgm:pt>
    <dgm:pt modelId="{AD5BFD4D-2365-FB4D-8CC8-BBDC0298D524}" type="pres">
      <dgm:prSet presAssocID="{286AEB9B-EEC3-D440-BB2B-C44F7682E6E5}" presName="circleA" presStyleLbl="node1" presStyleIdx="8" presStyleCnt="10" custLinFactX="-100000" custLinFactNeighborX="-105821"/>
      <dgm:spPr>
        <a:solidFill>
          <a:srgbClr val="FFC000"/>
        </a:solidFill>
      </dgm:spPr>
    </dgm:pt>
    <dgm:pt modelId="{421B3CCD-1E94-244B-B07F-71188BFD21A0}" type="pres">
      <dgm:prSet presAssocID="{286AEB9B-EEC3-D440-BB2B-C44F7682E6E5}" presName="spaceA" presStyleCnt="0"/>
      <dgm:spPr/>
    </dgm:pt>
    <dgm:pt modelId="{DC9AE75B-3396-7843-B28C-6958BCB586DC}" type="pres">
      <dgm:prSet presAssocID="{4C6E8485-029E-014D-AC2E-36882915E910}" presName="space" presStyleCnt="0"/>
      <dgm:spPr/>
    </dgm:pt>
    <dgm:pt modelId="{E682AD5E-1A0C-934A-AA32-3650A4FA8BF9}" type="pres">
      <dgm:prSet presAssocID="{6E26DA03-0725-B345-A7D3-C606FCDA7D00}" presName="compositeB" presStyleCnt="0"/>
      <dgm:spPr/>
    </dgm:pt>
    <dgm:pt modelId="{AE6D33DE-A4E2-8D4E-99D5-C15DEA67FE81}" type="pres">
      <dgm:prSet presAssocID="{6E26DA03-0725-B345-A7D3-C606FCDA7D00}" presName="textB" presStyleLbl="revTx" presStyleIdx="9" presStyleCnt="10" custLinFactNeighborX="-32976" custLinFactNeighborY="1040">
        <dgm:presLayoutVars>
          <dgm:bulletEnabled val="1"/>
        </dgm:presLayoutVars>
      </dgm:prSet>
      <dgm:spPr/>
    </dgm:pt>
    <dgm:pt modelId="{AE572AF1-EBDE-6F42-B9C7-BD24E20444AE}" type="pres">
      <dgm:prSet presAssocID="{6E26DA03-0725-B345-A7D3-C606FCDA7D00}" presName="circleB" presStyleLbl="node1" presStyleIdx="9" presStyleCnt="10" custLinFactX="-17877" custLinFactNeighborX="-100000" custLinFactNeighborY="4159"/>
      <dgm:spPr>
        <a:solidFill>
          <a:srgbClr val="00B050"/>
        </a:solidFill>
      </dgm:spPr>
    </dgm:pt>
    <dgm:pt modelId="{EC454E07-39DB-B941-BC7C-A4168B2CBD1D}" type="pres">
      <dgm:prSet presAssocID="{6E26DA03-0725-B345-A7D3-C606FCDA7D00}" presName="spaceB" presStyleCnt="0"/>
      <dgm:spPr/>
    </dgm:pt>
  </dgm:ptLst>
  <dgm:cxnLst>
    <dgm:cxn modelId="{2B0C9C1D-F484-594D-A542-892B36FF1F60}" srcId="{810F6EFC-C0B2-144A-8615-14417CF9601B}" destId="{2A7BFB83-1B0E-BD4B-A6E8-3D40FEF1E098}" srcOrd="7" destOrd="0" parTransId="{CCE3D386-E482-874C-B7DF-2CD59099EBE9}" sibTransId="{D73E5BE7-8A45-9141-AE8F-D9C8E023BDE4}"/>
    <dgm:cxn modelId="{42EF6820-80BA-1548-8BF8-049A08A69CF6}" type="presOf" srcId="{C3764F96-B2D4-D545-BAA7-08D64EBFA5C6}" destId="{1DA114D5-EC7B-9143-99C0-97F06D7C524D}" srcOrd="0" destOrd="0" presId="urn:microsoft.com/office/officeart/2005/8/layout/hProcess11"/>
    <dgm:cxn modelId="{7817B721-F089-2641-BA86-A5FE870E9482}" srcId="{810F6EFC-C0B2-144A-8615-14417CF9601B}" destId="{C3764F96-B2D4-D545-BAA7-08D64EBFA5C6}" srcOrd="2" destOrd="0" parTransId="{FAA6CDEB-1FF7-C545-9A66-35A9E0EC7BED}" sibTransId="{F499A881-4465-B148-98E4-08002C613341}"/>
    <dgm:cxn modelId="{4C424828-58FB-CE40-971F-9528020E8E68}" type="presOf" srcId="{2A7BFB83-1B0E-BD4B-A6E8-3D40FEF1E098}" destId="{F333423D-B831-CC46-84FE-0CB5FC0E70CE}" srcOrd="0" destOrd="0" presId="urn:microsoft.com/office/officeart/2005/8/layout/hProcess11"/>
    <dgm:cxn modelId="{9BD9E645-A6D0-B046-95AD-72C88465452B}" srcId="{810F6EFC-C0B2-144A-8615-14417CF9601B}" destId="{286AEB9B-EEC3-D440-BB2B-C44F7682E6E5}" srcOrd="8" destOrd="0" parTransId="{45E97919-575B-BA45-AF65-15828B07591A}" sibTransId="{4C6E8485-029E-014D-AC2E-36882915E910}"/>
    <dgm:cxn modelId="{FC1EF045-8D86-CB42-A2AC-ADF1A6C1EF18}" srcId="{810F6EFC-C0B2-144A-8615-14417CF9601B}" destId="{6E26DA03-0725-B345-A7D3-C606FCDA7D00}" srcOrd="9" destOrd="0" parTransId="{2A453053-5A7F-6640-BEC1-743D51D23C49}" sibTransId="{81E19C11-630B-C842-9F83-AD3B0AEF73C8}"/>
    <dgm:cxn modelId="{F94FB450-FFCD-C248-845B-1A7477C643E0}" srcId="{810F6EFC-C0B2-144A-8615-14417CF9601B}" destId="{27ECC2F0-1AC7-E044-935E-DD4446D2A6EE}" srcOrd="6" destOrd="0" parTransId="{F713A925-CCFC-2F42-AEDE-1E23B28E30C7}" sibTransId="{E47A9A59-F1A1-114B-B802-0B6F7B6E8FDE}"/>
    <dgm:cxn modelId="{16B42953-F810-D44E-BB6A-988586097756}" srcId="{810F6EFC-C0B2-144A-8615-14417CF9601B}" destId="{E5B89C19-6A83-CE41-806B-BE8E844F0584}" srcOrd="1" destOrd="0" parTransId="{91645095-91A6-3B4E-88E3-15ADD2B42BB3}" sibTransId="{B44AE8D2-538B-2A4E-8CF9-6B9FAF8D14F7}"/>
    <dgm:cxn modelId="{BF369957-DC5F-234B-8FF8-26A00062E12D}" srcId="{810F6EFC-C0B2-144A-8615-14417CF9601B}" destId="{964A7B5A-EA64-8846-B193-92086E899C37}" srcOrd="3" destOrd="0" parTransId="{538A4432-74FA-7F4A-AC9D-82FD6D52A776}" sibTransId="{8865D02B-4030-384D-BC25-C656ABE809C8}"/>
    <dgm:cxn modelId="{30CA325E-8169-A440-9E35-F57F22261BC7}" type="presOf" srcId="{27ECC2F0-1AC7-E044-935E-DD4446D2A6EE}" destId="{DD67A4E2-D76E-E24E-8294-748E2CFD82AF}" srcOrd="0" destOrd="0" presId="urn:microsoft.com/office/officeart/2005/8/layout/hProcess11"/>
    <dgm:cxn modelId="{E972DC65-4900-5442-AA13-610436CDD80C}" type="presOf" srcId="{80A0C661-C39F-2048-A78E-C44FCDD997B9}" destId="{B63867F1-A4B2-D94B-9FF7-E42E10159A9C}" srcOrd="0" destOrd="0" presId="urn:microsoft.com/office/officeart/2005/8/layout/hProcess11"/>
    <dgm:cxn modelId="{6003316F-E4EA-E245-B8F4-E303A3CB7B8E}" srcId="{810F6EFC-C0B2-144A-8615-14417CF9601B}" destId="{411BFF25-F104-C247-9C84-AD049BFAAED3}" srcOrd="4" destOrd="0" parTransId="{1C4B233A-188B-F842-8DF4-D5FEACEF8D82}" sibTransId="{058A0D4F-3CED-894A-ABC0-701290C91B4B}"/>
    <dgm:cxn modelId="{AE249573-86FF-184F-A9ED-2E9BB9F28D1B}" type="presOf" srcId="{286AEB9B-EEC3-D440-BB2B-C44F7682E6E5}" destId="{ACB78984-91A8-4341-BDC9-53C4AF7C81E1}" srcOrd="0" destOrd="0" presId="urn:microsoft.com/office/officeart/2005/8/layout/hProcess11"/>
    <dgm:cxn modelId="{E8ED457A-875B-D54B-8FD4-C263CEC4F3A5}" type="presOf" srcId="{E5B89C19-6A83-CE41-806B-BE8E844F0584}" destId="{F1C38F36-D8F1-A74E-A927-CE8BFC7CA242}" srcOrd="0" destOrd="0" presId="urn:microsoft.com/office/officeart/2005/8/layout/hProcess11"/>
    <dgm:cxn modelId="{9ACCBF93-15A8-8A4D-9E2C-E8445238850A}" type="presOf" srcId="{964A7B5A-EA64-8846-B193-92086E899C37}" destId="{821545C7-14BC-0C40-8812-2053D68C4B99}" srcOrd="0" destOrd="0" presId="urn:microsoft.com/office/officeart/2005/8/layout/hProcess11"/>
    <dgm:cxn modelId="{AD42CB96-D529-2D4D-8395-08CEFF6EFC5C}" type="presOf" srcId="{810F6EFC-C0B2-144A-8615-14417CF9601B}" destId="{BAA937CD-4523-B244-A45F-DC803BA1D850}" srcOrd="0" destOrd="0" presId="urn:microsoft.com/office/officeart/2005/8/layout/hProcess11"/>
    <dgm:cxn modelId="{8647EEB1-46B7-9048-9720-B39E7E744B08}" type="presOf" srcId="{6E26DA03-0725-B345-A7D3-C606FCDA7D00}" destId="{AE6D33DE-A4E2-8D4E-99D5-C15DEA67FE81}" srcOrd="0" destOrd="0" presId="urn:microsoft.com/office/officeart/2005/8/layout/hProcess11"/>
    <dgm:cxn modelId="{E8C154BE-9B8E-BE42-BDBD-91309DDCDA23}" srcId="{810F6EFC-C0B2-144A-8615-14417CF9601B}" destId="{EA924790-F481-FE44-AF5E-9AC4AD2AD281}" srcOrd="5" destOrd="0" parTransId="{4D073C82-AD4F-6744-9ABA-7AD9C7E181A7}" sibTransId="{115CAD04-09D5-7F45-8446-5F06A71B914F}"/>
    <dgm:cxn modelId="{583781C6-8189-6D48-B760-3A6C9187315B}" type="presOf" srcId="{EA924790-F481-FE44-AF5E-9AC4AD2AD281}" destId="{9ABB2344-A761-8248-88B7-A2E21DB32A8E}" srcOrd="0" destOrd="0" presId="urn:microsoft.com/office/officeart/2005/8/layout/hProcess11"/>
    <dgm:cxn modelId="{4C1878CD-3F36-9348-B117-C08FE6DCFF72}" type="presOf" srcId="{411BFF25-F104-C247-9C84-AD049BFAAED3}" destId="{F268D9A6-50D7-8A44-BA44-AAC20E544833}" srcOrd="0" destOrd="0" presId="urn:microsoft.com/office/officeart/2005/8/layout/hProcess11"/>
    <dgm:cxn modelId="{5AFE3FD7-2D36-544F-97A3-5C6C696E371E}" srcId="{810F6EFC-C0B2-144A-8615-14417CF9601B}" destId="{80A0C661-C39F-2048-A78E-C44FCDD997B9}" srcOrd="0" destOrd="0" parTransId="{C88A27F2-58F0-A941-8C03-4CFB12CBD205}" sibTransId="{519D0851-D05F-0847-B720-69D30E3AE5AD}"/>
    <dgm:cxn modelId="{F97436C1-2BEA-5340-A2CA-52A9F12BBA0A}" type="presParOf" srcId="{BAA937CD-4523-B244-A45F-DC803BA1D850}" destId="{7DEA1954-ABA9-EB40-8F37-1628BD9BA1B9}" srcOrd="0" destOrd="0" presId="urn:microsoft.com/office/officeart/2005/8/layout/hProcess11"/>
    <dgm:cxn modelId="{8CD7C186-5B68-9343-B8E6-8CA3AB40200F}" type="presParOf" srcId="{BAA937CD-4523-B244-A45F-DC803BA1D850}" destId="{A73AF7BB-24E8-9743-A83A-726187AF8250}" srcOrd="1" destOrd="0" presId="urn:microsoft.com/office/officeart/2005/8/layout/hProcess11"/>
    <dgm:cxn modelId="{23E322B2-1E55-BE40-B195-C540CF4F3A33}" type="presParOf" srcId="{A73AF7BB-24E8-9743-A83A-726187AF8250}" destId="{5B56B79E-6569-DB47-9B50-981D2255B549}" srcOrd="0" destOrd="0" presId="urn:microsoft.com/office/officeart/2005/8/layout/hProcess11"/>
    <dgm:cxn modelId="{0201C23C-5722-424A-8F09-E88211B92903}" type="presParOf" srcId="{5B56B79E-6569-DB47-9B50-981D2255B549}" destId="{B63867F1-A4B2-D94B-9FF7-E42E10159A9C}" srcOrd="0" destOrd="0" presId="urn:microsoft.com/office/officeart/2005/8/layout/hProcess11"/>
    <dgm:cxn modelId="{2670A160-235D-B949-B27A-F5E647745087}" type="presParOf" srcId="{5B56B79E-6569-DB47-9B50-981D2255B549}" destId="{7B5625B5-6C1D-F44D-A926-4EEBC6D4DD36}" srcOrd="1" destOrd="0" presId="urn:microsoft.com/office/officeart/2005/8/layout/hProcess11"/>
    <dgm:cxn modelId="{C2DA38F6-B7B7-9740-B246-EC04286A7CE9}" type="presParOf" srcId="{5B56B79E-6569-DB47-9B50-981D2255B549}" destId="{AC375C59-353A-4B46-B398-3272CB46FEFB}" srcOrd="2" destOrd="0" presId="urn:microsoft.com/office/officeart/2005/8/layout/hProcess11"/>
    <dgm:cxn modelId="{B1FBE4F9-29E5-E64F-ACD7-0EF414EC04DA}" type="presParOf" srcId="{A73AF7BB-24E8-9743-A83A-726187AF8250}" destId="{BEE170C5-D69C-8C46-ACEF-F5A950351B3D}" srcOrd="1" destOrd="0" presId="urn:microsoft.com/office/officeart/2005/8/layout/hProcess11"/>
    <dgm:cxn modelId="{402E5495-909A-4642-AE9B-C1CEFA41B592}" type="presParOf" srcId="{A73AF7BB-24E8-9743-A83A-726187AF8250}" destId="{95E5929C-29B0-F646-A5EA-C1A8D9196611}" srcOrd="2" destOrd="0" presId="urn:microsoft.com/office/officeart/2005/8/layout/hProcess11"/>
    <dgm:cxn modelId="{15B091A3-191E-7340-8545-8F723F2B3A1B}" type="presParOf" srcId="{95E5929C-29B0-F646-A5EA-C1A8D9196611}" destId="{F1C38F36-D8F1-A74E-A927-CE8BFC7CA242}" srcOrd="0" destOrd="0" presId="urn:microsoft.com/office/officeart/2005/8/layout/hProcess11"/>
    <dgm:cxn modelId="{A05345C4-6B62-9848-9306-6A5127C7C4A2}" type="presParOf" srcId="{95E5929C-29B0-F646-A5EA-C1A8D9196611}" destId="{D655B0AA-673C-D740-BCDA-2893B7232238}" srcOrd="1" destOrd="0" presId="urn:microsoft.com/office/officeart/2005/8/layout/hProcess11"/>
    <dgm:cxn modelId="{6BC358F2-A91E-1248-8988-047869D22B89}" type="presParOf" srcId="{95E5929C-29B0-F646-A5EA-C1A8D9196611}" destId="{95DE19E1-C5BD-7845-B52E-6BC27DBA2326}" srcOrd="2" destOrd="0" presId="urn:microsoft.com/office/officeart/2005/8/layout/hProcess11"/>
    <dgm:cxn modelId="{41332AA0-FCE8-C14E-AEAC-0D6A521353FF}" type="presParOf" srcId="{A73AF7BB-24E8-9743-A83A-726187AF8250}" destId="{C586AB53-04B7-EB4A-8D88-6F73CC02E3EE}" srcOrd="3" destOrd="0" presId="urn:microsoft.com/office/officeart/2005/8/layout/hProcess11"/>
    <dgm:cxn modelId="{CAFF78B3-4BB8-ED4C-B582-8551C5319701}" type="presParOf" srcId="{A73AF7BB-24E8-9743-A83A-726187AF8250}" destId="{720E65C6-2959-F54A-A25A-CAD95A72FAEF}" srcOrd="4" destOrd="0" presId="urn:microsoft.com/office/officeart/2005/8/layout/hProcess11"/>
    <dgm:cxn modelId="{74E02397-F7FC-CA4E-932D-E0FAD91D5B1D}" type="presParOf" srcId="{720E65C6-2959-F54A-A25A-CAD95A72FAEF}" destId="{1DA114D5-EC7B-9143-99C0-97F06D7C524D}" srcOrd="0" destOrd="0" presId="urn:microsoft.com/office/officeart/2005/8/layout/hProcess11"/>
    <dgm:cxn modelId="{1E871751-65D3-5545-BCF7-E52B87373260}" type="presParOf" srcId="{720E65C6-2959-F54A-A25A-CAD95A72FAEF}" destId="{BF2CC93E-C70F-8F48-AB2D-4FB2B37C2868}" srcOrd="1" destOrd="0" presId="urn:microsoft.com/office/officeart/2005/8/layout/hProcess11"/>
    <dgm:cxn modelId="{CDF50CCF-F649-7747-A87B-C8D92E0F48C4}" type="presParOf" srcId="{720E65C6-2959-F54A-A25A-CAD95A72FAEF}" destId="{36CAC98B-C87C-2749-9C8A-D0570B27E9BC}" srcOrd="2" destOrd="0" presId="urn:microsoft.com/office/officeart/2005/8/layout/hProcess11"/>
    <dgm:cxn modelId="{94F021FC-A2CF-214F-A4C5-9CC932D2C29B}" type="presParOf" srcId="{A73AF7BB-24E8-9743-A83A-726187AF8250}" destId="{629D7A1C-8808-7E45-8529-710C41EE35A4}" srcOrd="5" destOrd="0" presId="urn:microsoft.com/office/officeart/2005/8/layout/hProcess11"/>
    <dgm:cxn modelId="{FAB8B741-644D-0541-ADC3-48A570991647}" type="presParOf" srcId="{A73AF7BB-24E8-9743-A83A-726187AF8250}" destId="{F781A1DC-20FA-7646-B8E5-C763B21B0803}" srcOrd="6" destOrd="0" presId="urn:microsoft.com/office/officeart/2005/8/layout/hProcess11"/>
    <dgm:cxn modelId="{8C42D453-3A26-704A-8180-CD88CA4A7FD4}" type="presParOf" srcId="{F781A1DC-20FA-7646-B8E5-C763B21B0803}" destId="{821545C7-14BC-0C40-8812-2053D68C4B99}" srcOrd="0" destOrd="0" presId="urn:microsoft.com/office/officeart/2005/8/layout/hProcess11"/>
    <dgm:cxn modelId="{FD147347-7A39-9C42-9AFA-6B3D1E23C91C}" type="presParOf" srcId="{F781A1DC-20FA-7646-B8E5-C763B21B0803}" destId="{5BEA9CBE-4506-BB43-8ADA-3136E1A13D7A}" srcOrd="1" destOrd="0" presId="urn:microsoft.com/office/officeart/2005/8/layout/hProcess11"/>
    <dgm:cxn modelId="{EBA90531-E376-3D40-9FB7-AD5D7EF8C916}" type="presParOf" srcId="{F781A1DC-20FA-7646-B8E5-C763B21B0803}" destId="{97E972E4-722C-D345-B7B0-F8CFD128E411}" srcOrd="2" destOrd="0" presId="urn:microsoft.com/office/officeart/2005/8/layout/hProcess11"/>
    <dgm:cxn modelId="{41D9E31A-ACCC-9549-BEFA-3DFEC311C5D2}" type="presParOf" srcId="{A73AF7BB-24E8-9743-A83A-726187AF8250}" destId="{6AA2E353-5C12-4048-BA07-36682B4F95E3}" srcOrd="7" destOrd="0" presId="urn:microsoft.com/office/officeart/2005/8/layout/hProcess11"/>
    <dgm:cxn modelId="{A2591185-DE28-F942-92A1-CCA740524541}" type="presParOf" srcId="{A73AF7BB-24E8-9743-A83A-726187AF8250}" destId="{EDB7520B-F94D-C742-98BF-110820353695}" srcOrd="8" destOrd="0" presId="urn:microsoft.com/office/officeart/2005/8/layout/hProcess11"/>
    <dgm:cxn modelId="{98552B03-82BD-EB40-809C-F09882F680A6}" type="presParOf" srcId="{EDB7520B-F94D-C742-98BF-110820353695}" destId="{F268D9A6-50D7-8A44-BA44-AAC20E544833}" srcOrd="0" destOrd="0" presId="urn:microsoft.com/office/officeart/2005/8/layout/hProcess11"/>
    <dgm:cxn modelId="{AFA73B6F-E43D-0542-8FD6-621561BB5F32}" type="presParOf" srcId="{EDB7520B-F94D-C742-98BF-110820353695}" destId="{57713FAC-1B5E-4142-8381-42E2CF8E55F8}" srcOrd="1" destOrd="0" presId="urn:microsoft.com/office/officeart/2005/8/layout/hProcess11"/>
    <dgm:cxn modelId="{92F87918-ACF2-1F45-AE0A-F1029766017B}" type="presParOf" srcId="{EDB7520B-F94D-C742-98BF-110820353695}" destId="{6B9C83E2-5474-EA47-8E72-B438473BA358}" srcOrd="2" destOrd="0" presId="urn:microsoft.com/office/officeart/2005/8/layout/hProcess11"/>
    <dgm:cxn modelId="{3C56CE2A-C823-5D4A-9466-DF6EA4F982EB}" type="presParOf" srcId="{A73AF7BB-24E8-9743-A83A-726187AF8250}" destId="{E30148D0-D235-2848-A58D-B6FC88505B5B}" srcOrd="9" destOrd="0" presId="urn:microsoft.com/office/officeart/2005/8/layout/hProcess11"/>
    <dgm:cxn modelId="{CE177325-7946-4242-92C9-116C712E9A30}" type="presParOf" srcId="{A73AF7BB-24E8-9743-A83A-726187AF8250}" destId="{AEE4D815-65BC-D640-B5EA-33D640F4CD6D}" srcOrd="10" destOrd="0" presId="urn:microsoft.com/office/officeart/2005/8/layout/hProcess11"/>
    <dgm:cxn modelId="{82CDAA3E-AB3D-F540-821C-B4CAB3FA0E10}" type="presParOf" srcId="{AEE4D815-65BC-D640-B5EA-33D640F4CD6D}" destId="{9ABB2344-A761-8248-88B7-A2E21DB32A8E}" srcOrd="0" destOrd="0" presId="urn:microsoft.com/office/officeart/2005/8/layout/hProcess11"/>
    <dgm:cxn modelId="{33FDB83E-7B60-824B-BF65-F7921DD35C75}" type="presParOf" srcId="{AEE4D815-65BC-D640-B5EA-33D640F4CD6D}" destId="{889196FE-9C73-ED45-8B57-B7326BABBBAC}" srcOrd="1" destOrd="0" presId="urn:microsoft.com/office/officeart/2005/8/layout/hProcess11"/>
    <dgm:cxn modelId="{2836B6E8-DFDF-204F-B62B-7547174991A3}" type="presParOf" srcId="{AEE4D815-65BC-D640-B5EA-33D640F4CD6D}" destId="{3D9A84E2-13FC-A045-8B89-26EA8E850056}" srcOrd="2" destOrd="0" presId="urn:microsoft.com/office/officeart/2005/8/layout/hProcess11"/>
    <dgm:cxn modelId="{520B8101-965D-6140-BC39-DCB87C93A92F}" type="presParOf" srcId="{A73AF7BB-24E8-9743-A83A-726187AF8250}" destId="{C3A72ACF-71AE-204D-A8DD-7EB2CDFB72D7}" srcOrd="11" destOrd="0" presId="urn:microsoft.com/office/officeart/2005/8/layout/hProcess11"/>
    <dgm:cxn modelId="{5DDD1A31-7F8A-5F4F-A369-148A914C16CF}" type="presParOf" srcId="{A73AF7BB-24E8-9743-A83A-726187AF8250}" destId="{93884F87-A0AF-F642-842F-A879DE2B18E4}" srcOrd="12" destOrd="0" presId="urn:microsoft.com/office/officeart/2005/8/layout/hProcess11"/>
    <dgm:cxn modelId="{233CDDE7-92E5-504D-8515-D9D6ACD42AF5}" type="presParOf" srcId="{93884F87-A0AF-F642-842F-A879DE2B18E4}" destId="{DD67A4E2-D76E-E24E-8294-748E2CFD82AF}" srcOrd="0" destOrd="0" presId="urn:microsoft.com/office/officeart/2005/8/layout/hProcess11"/>
    <dgm:cxn modelId="{A9C71B61-2729-A94F-AC58-1C256B895909}" type="presParOf" srcId="{93884F87-A0AF-F642-842F-A879DE2B18E4}" destId="{061581E5-77FD-EA47-B61B-D2C1CB3985FB}" srcOrd="1" destOrd="0" presId="urn:microsoft.com/office/officeart/2005/8/layout/hProcess11"/>
    <dgm:cxn modelId="{8C3DB9F6-0501-AC48-9814-7B9E1DFBEB9F}" type="presParOf" srcId="{93884F87-A0AF-F642-842F-A879DE2B18E4}" destId="{089D9527-C0C0-9143-9155-C03324A61616}" srcOrd="2" destOrd="0" presId="urn:microsoft.com/office/officeart/2005/8/layout/hProcess11"/>
    <dgm:cxn modelId="{F96B9B52-CD62-DD44-A17C-686215429926}" type="presParOf" srcId="{A73AF7BB-24E8-9743-A83A-726187AF8250}" destId="{C20C2D43-F157-AF4C-87F3-110864F50CC3}" srcOrd="13" destOrd="0" presId="urn:microsoft.com/office/officeart/2005/8/layout/hProcess11"/>
    <dgm:cxn modelId="{3CE27A61-E8AB-6941-8056-37D33CECE635}" type="presParOf" srcId="{A73AF7BB-24E8-9743-A83A-726187AF8250}" destId="{18D63195-90DE-1E44-BF5B-7F4B4AC5421B}" srcOrd="14" destOrd="0" presId="urn:microsoft.com/office/officeart/2005/8/layout/hProcess11"/>
    <dgm:cxn modelId="{9FCDB8E0-09B3-B645-99EE-EE5B5F44DAEB}" type="presParOf" srcId="{18D63195-90DE-1E44-BF5B-7F4B4AC5421B}" destId="{F333423D-B831-CC46-84FE-0CB5FC0E70CE}" srcOrd="0" destOrd="0" presId="urn:microsoft.com/office/officeart/2005/8/layout/hProcess11"/>
    <dgm:cxn modelId="{42644E57-702F-564F-B0D0-05F922861A2D}" type="presParOf" srcId="{18D63195-90DE-1E44-BF5B-7F4B4AC5421B}" destId="{E6F8339F-19A0-2C4C-B543-F5EC2552CDAA}" srcOrd="1" destOrd="0" presId="urn:microsoft.com/office/officeart/2005/8/layout/hProcess11"/>
    <dgm:cxn modelId="{45EDB038-9BF9-5445-A517-1633D7D12411}" type="presParOf" srcId="{18D63195-90DE-1E44-BF5B-7F4B4AC5421B}" destId="{17157168-8377-394C-B5F2-D0456C6FEE5E}" srcOrd="2" destOrd="0" presId="urn:microsoft.com/office/officeart/2005/8/layout/hProcess11"/>
    <dgm:cxn modelId="{966E29BF-366F-6A4A-9ADF-6012B9D2EA17}" type="presParOf" srcId="{A73AF7BB-24E8-9743-A83A-726187AF8250}" destId="{07309252-E2A9-224D-B4E4-F153DEFD5E47}" srcOrd="15" destOrd="0" presId="urn:microsoft.com/office/officeart/2005/8/layout/hProcess11"/>
    <dgm:cxn modelId="{4A154DDE-4E9B-8E47-AA4C-9097ADB92FAB}" type="presParOf" srcId="{A73AF7BB-24E8-9743-A83A-726187AF8250}" destId="{FB3807A1-9E8A-4E46-8BFE-812C23A5FE42}" srcOrd="16" destOrd="0" presId="urn:microsoft.com/office/officeart/2005/8/layout/hProcess11"/>
    <dgm:cxn modelId="{94DA38F4-E820-504B-AA06-057CB78B075E}" type="presParOf" srcId="{FB3807A1-9E8A-4E46-8BFE-812C23A5FE42}" destId="{ACB78984-91A8-4341-BDC9-53C4AF7C81E1}" srcOrd="0" destOrd="0" presId="urn:microsoft.com/office/officeart/2005/8/layout/hProcess11"/>
    <dgm:cxn modelId="{2D9B3950-2EFE-F74D-ABB5-98CD8BB7FA28}" type="presParOf" srcId="{FB3807A1-9E8A-4E46-8BFE-812C23A5FE42}" destId="{AD5BFD4D-2365-FB4D-8CC8-BBDC0298D524}" srcOrd="1" destOrd="0" presId="urn:microsoft.com/office/officeart/2005/8/layout/hProcess11"/>
    <dgm:cxn modelId="{D7F4660C-F1F4-404D-95E6-EA11B5939EF1}" type="presParOf" srcId="{FB3807A1-9E8A-4E46-8BFE-812C23A5FE42}" destId="{421B3CCD-1E94-244B-B07F-71188BFD21A0}" srcOrd="2" destOrd="0" presId="urn:microsoft.com/office/officeart/2005/8/layout/hProcess11"/>
    <dgm:cxn modelId="{97FF68FC-0B1D-E846-B99F-5482CE7276FD}" type="presParOf" srcId="{A73AF7BB-24E8-9743-A83A-726187AF8250}" destId="{DC9AE75B-3396-7843-B28C-6958BCB586DC}" srcOrd="17" destOrd="0" presId="urn:microsoft.com/office/officeart/2005/8/layout/hProcess11"/>
    <dgm:cxn modelId="{45E27A8B-F4D4-6B44-B5B0-21D01692BB51}" type="presParOf" srcId="{A73AF7BB-24E8-9743-A83A-726187AF8250}" destId="{E682AD5E-1A0C-934A-AA32-3650A4FA8BF9}" srcOrd="18" destOrd="0" presId="urn:microsoft.com/office/officeart/2005/8/layout/hProcess11"/>
    <dgm:cxn modelId="{171083F6-F33A-B946-8797-A99BB300B5A9}" type="presParOf" srcId="{E682AD5E-1A0C-934A-AA32-3650A4FA8BF9}" destId="{AE6D33DE-A4E2-8D4E-99D5-C15DEA67FE81}" srcOrd="0" destOrd="0" presId="urn:microsoft.com/office/officeart/2005/8/layout/hProcess11"/>
    <dgm:cxn modelId="{2819D648-6AC6-A24F-A0C9-D77DE7F2B96B}" type="presParOf" srcId="{E682AD5E-1A0C-934A-AA32-3650A4FA8BF9}" destId="{AE572AF1-EBDE-6F42-B9C7-BD24E20444AE}" srcOrd="1" destOrd="0" presId="urn:microsoft.com/office/officeart/2005/8/layout/hProcess11"/>
    <dgm:cxn modelId="{782320E5-4F66-B24F-8632-B85B47900226}" type="presParOf" srcId="{E682AD5E-1A0C-934A-AA32-3650A4FA8BF9}" destId="{EC454E07-39DB-B941-BC7C-A4168B2CBD1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1954-ABA9-EB40-8F37-1628BD9BA1B9}">
      <dsp:nvSpPr>
        <dsp:cNvPr id="0" name=""/>
        <dsp:cNvSpPr/>
      </dsp:nvSpPr>
      <dsp:spPr>
        <a:xfrm>
          <a:off x="0" y="1198878"/>
          <a:ext cx="11201399" cy="297817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67F1-A4B2-D94B-9FF7-E42E10159A9C}">
      <dsp:nvSpPr>
        <dsp:cNvPr id="0" name=""/>
        <dsp:cNvSpPr/>
      </dsp:nvSpPr>
      <dsp:spPr>
        <a:xfrm>
          <a:off x="5937" y="0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1995</a:t>
          </a:r>
          <a:r>
            <a:rPr lang="en-GB" sz="1200" kern="1200" dirty="0"/>
            <a:t> </a:t>
          </a:r>
          <a:br>
            <a:rPr lang="en-GB" sz="1200" kern="1200" dirty="0"/>
          </a:br>
          <a:r>
            <a:rPr lang="en-GB" sz="1200" kern="1200" dirty="0"/>
            <a:t>(VAWS-1, Darwin)</a:t>
          </a:r>
        </a:p>
      </dsp:txBody>
      <dsp:txXfrm>
        <a:off x="5937" y="0"/>
        <a:ext cx="963577" cy="1078230"/>
      </dsp:txXfrm>
    </dsp:sp>
    <dsp:sp modelId="{7B5625B5-6C1D-F44D-A926-4EEBC6D4DD36}">
      <dsp:nvSpPr>
        <dsp:cNvPr id="0" name=""/>
        <dsp:cNvSpPr/>
      </dsp:nvSpPr>
      <dsp:spPr>
        <a:xfrm>
          <a:off x="352947" y="121300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38F36-D8F1-A74E-A927-CE8BFC7CA242}">
      <dsp:nvSpPr>
        <dsp:cNvPr id="0" name=""/>
        <dsp:cNvSpPr/>
      </dsp:nvSpPr>
      <dsp:spPr>
        <a:xfrm>
          <a:off x="1017694" y="1617344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1998</a:t>
          </a:r>
          <a:r>
            <a:rPr lang="en-GB" sz="1200" kern="1200" dirty="0"/>
            <a:t> </a:t>
          </a:r>
          <a:br>
            <a:rPr lang="en-GB" sz="1200" kern="1200" dirty="0"/>
          </a:br>
          <a:r>
            <a:rPr lang="en-GB" sz="1200" kern="1200" dirty="0"/>
            <a:t>(VAWS-2, Toulouse)</a:t>
          </a:r>
        </a:p>
      </dsp:txBody>
      <dsp:txXfrm>
        <a:off x="1017694" y="1617344"/>
        <a:ext cx="963577" cy="1078230"/>
      </dsp:txXfrm>
    </dsp:sp>
    <dsp:sp modelId="{D655B0AA-673C-D740-BCDA-2893B7232238}">
      <dsp:nvSpPr>
        <dsp:cNvPr id="0" name=""/>
        <dsp:cNvSpPr/>
      </dsp:nvSpPr>
      <dsp:spPr>
        <a:xfrm>
          <a:off x="1364704" y="121300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114D5-EC7B-9143-99C0-97F06D7C524D}">
      <dsp:nvSpPr>
        <dsp:cNvPr id="0" name=""/>
        <dsp:cNvSpPr/>
      </dsp:nvSpPr>
      <dsp:spPr>
        <a:xfrm>
          <a:off x="2029450" y="0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2003</a:t>
          </a:r>
          <a:r>
            <a:rPr lang="en-GB" sz="1200" kern="1200" dirty="0"/>
            <a:t> </a:t>
          </a:r>
          <a:br>
            <a:rPr lang="en-GB" sz="1200" kern="1200" dirty="0"/>
          </a:br>
          <a:r>
            <a:rPr lang="en-GB" sz="1200" kern="1200" dirty="0"/>
            <a:t>(VAWS-3, Toulouse) </a:t>
          </a:r>
        </a:p>
      </dsp:txBody>
      <dsp:txXfrm>
        <a:off x="2029450" y="0"/>
        <a:ext cx="963577" cy="1078230"/>
      </dsp:txXfrm>
    </dsp:sp>
    <dsp:sp modelId="{BF2CC93E-C70F-8F48-AB2D-4FB2B37C2868}">
      <dsp:nvSpPr>
        <dsp:cNvPr id="0" name=""/>
        <dsp:cNvSpPr/>
      </dsp:nvSpPr>
      <dsp:spPr>
        <a:xfrm>
          <a:off x="2376460" y="121300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545C7-14BC-0C40-8812-2053D68C4B99}">
      <dsp:nvSpPr>
        <dsp:cNvPr id="0" name=""/>
        <dsp:cNvSpPr/>
      </dsp:nvSpPr>
      <dsp:spPr>
        <a:xfrm>
          <a:off x="3041206" y="1617344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2007</a:t>
          </a:r>
          <a:r>
            <a:rPr lang="en-GB" sz="1200" kern="1200" dirty="0"/>
            <a:t> </a:t>
          </a:r>
          <a:br>
            <a:rPr lang="en-GB" sz="1200" kern="1200" dirty="0"/>
          </a:br>
          <a:r>
            <a:rPr lang="en-GB" sz="1200" kern="1200" dirty="0"/>
            <a:t>(VAWS-4, Rotorua)</a:t>
          </a:r>
        </a:p>
      </dsp:txBody>
      <dsp:txXfrm>
        <a:off x="3041206" y="1617344"/>
        <a:ext cx="963577" cy="1078230"/>
      </dsp:txXfrm>
    </dsp:sp>
    <dsp:sp modelId="{5BEA9CBE-4506-BB43-8ADA-3136E1A13D7A}">
      <dsp:nvSpPr>
        <dsp:cNvPr id="0" name=""/>
        <dsp:cNvSpPr/>
      </dsp:nvSpPr>
      <dsp:spPr>
        <a:xfrm>
          <a:off x="3388216" y="121300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8D9A6-50D7-8A44-BA44-AAC20E544833}">
      <dsp:nvSpPr>
        <dsp:cNvPr id="0" name=""/>
        <dsp:cNvSpPr/>
      </dsp:nvSpPr>
      <dsp:spPr>
        <a:xfrm>
          <a:off x="4052963" y="0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2010</a:t>
          </a:r>
          <a:r>
            <a:rPr lang="en-GB" sz="1200" kern="1200" dirty="0"/>
            <a:t> </a:t>
          </a:r>
          <a:br>
            <a:rPr lang="en-GB" sz="1200" kern="1200" dirty="0"/>
          </a:br>
          <a:r>
            <a:rPr lang="en-GB" sz="1200" kern="1200" dirty="0"/>
            <a:t>(IWVA-5, Santiago)</a:t>
          </a:r>
        </a:p>
      </dsp:txBody>
      <dsp:txXfrm>
        <a:off x="4052963" y="0"/>
        <a:ext cx="963577" cy="1078230"/>
      </dsp:txXfrm>
    </dsp:sp>
    <dsp:sp modelId="{57713FAC-1B5E-4142-8381-42E2CF8E55F8}">
      <dsp:nvSpPr>
        <dsp:cNvPr id="0" name=""/>
        <dsp:cNvSpPr/>
      </dsp:nvSpPr>
      <dsp:spPr>
        <a:xfrm>
          <a:off x="4399973" y="121300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B2344-A761-8248-88B7-A2E21DB32A8E}">
      <dsp:nvSpPr>
        <dsp:cNvPr id="0" name=""/>
        <dsp:cNvSpPr/>
      </dsp:nvSpPr>
      <dsp:spPr>
        <a:xfrm>
          <a:off x="5064719" y="1617344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2013</a:t>
          </a:r>
          <a:r>
            <a:rPr lang="en-GB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(IWVA-6, </a:t>
          </a:r>
          <a:r>
            <a:rPr lang="en-GB" sz="1200" kern="1200" dirty="0" err="1"/>
            <a:t>Citeko</a:t>
          </a:r>
          <a:r>
            <a:rPr lang="en-GB" sz="1200" kern="1200" dirty="0"/>
            <a:t>)</a:t>
          </a:r>
        </a:p>
      </dsp:txBody>
      <dsp:txXfrm>
        <a:off x="5064719" y="1617344"/>
        <a:ext cx="963577" cy="1078230"/>
      </dsp:txXfrm>
    </dsp:sp>
    <dsp:sp modelId="{889196FE-9C73-ED45-8B57-B7326BABBBAC}">
      <dsp:nvSpPr>
        <dsp:cNvPr id="0" name=""/>
        <dsp:cNvSpPr/>
      </dsp:nvSpPr>
      <dsp:spPr>
        <a:xfrm>
          <a:off x="5411729" y="121300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7A4E2-D76E-E24E-8294-748E2CFD82AF}">
      <dsp:nvSpPr>
        <dsp:cNvPr id="0" name=""/>
        <dsp:cNvSpPr/>
      </dsp:nvSpPr>
      <dsp:spPr>
        <a:xfrm>
          <a:off x="5733962" y="10156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2015</a:t>
          </a:r>
          <a:r>
            <a:rPr lang="en-GB" sz="1200" kern="1200" dirty="0"/>
            <a:t> </a:t>
          </a:r>
          <a:br>
            <a:rPr lang="en-GB" sz="1200" kern="1200" dirty="0"/>
          </a:br>
          <a:r>
            <a:rPr lang="en-GB" sz="1200" kern="1200" dirty="0"/>
            <a:t>(IWVA-7, Anchorage)</a:t>
          </a:r>
        </a:p>
      </dsp:txBody>
      <dsp:txXfrm>
        <a:off x="5733962" y="10156"/>
        <a:ext cx="963577" cy="1078230"/>
      </dsp:txXfrm>
    </dsp:sp>
    <dsp:sp modelId="{061581E5-77FD-EA47-B61B-D2C1CB3985FB}">
      <dsp:nvSpPr>
        <dsp:cNvPr id="0" name=""/>
        <dsp:cNvSpPr/>
      </dsp:nvSpPr>
      <dsp:spPr>
        <a:xfrm>
          <a:off x="6037862" y="1223168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3423D-B831-CC46-84FE-0CB5FC0E70CE}">
      <dsp:nvSpPr>
        <dsp:cNvPr id="0" name=""/>
        <dsp:cNvSpPr/>
      </dsp:nvSpPr>
      <dsp:spPr>
        <a:xfrm>
          <a:off x="7088232" y="1617344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92D050"/>
              </a:solidFill>
            </a:rPr>
            <a:t>2019</a:t>
          </a:r>
          <a:br>
            <a:rPr lang="en-GB" sz="1200" kern="1200" dirty="0">
              <a:solidFill>
                <a:srgbClr val="92D050"/>
              </a:solidFill>
            </a:rPr>
          </a:br>
          <a:r>
            <a:rPr lang="en-GB" sz="1200" kern="1200" dirty="0">
              <a:solidFill>
                <a:srgbClr val="92D050"/>
              </a:solidFill>
            </a:rPr>
            <a:t>Start of WMO governance reform</a:t>
          </a:r>
        </a:p>
      </dsp:txBody>
      <dsp:txXfrm>
        <a:off x="7088232" y="1617344"/>
        <a:ext cx="963577" cy="1078230"/>
      </dsp:txXfrm>
    </dsp:sp>
    <dsp:sp modelId="{E6F8339F-19A0-2C4C-B543-F5EC2552CDAA}">
      <dsp:nvSpPr>
        <dsp:cNvPr id="0" name=""/>
        <dsp:cNvSpPr/>
      </dsp:nvSpPr>
      <dsp:spPr>
        <a:xfrm>
          <a:off x="7435242" y="1213008"/>
          <a:ext cx="269557" cy="26955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78984-91A8-4341-BDC9-53C4AF7C81E1}">
      <dsp:nvSpPr>
        <dsp:cNvPr id="0" name=""/>
        <dsp:cNvSpPr/>
      </dsp:nvSpPr>
      <dsp:spPr>
        <a:xfrm>
          <a:off x="7545179" y="0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C000"/>
              </a:solidFill>
            </a:rPr>
            <a:t>2020-2022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C000"/>
              </a:solidFill>
            </a:rPr>
            <a:t>COVID-19 pandemic impacts</a:t>
          </a:r>
        </a:p>
      </dsp:txBody>
      <dsp:txXfrm>
        <a:off x="7545179" y="0"/>
        <a:ext cx="963577" cy="1078230"/>
      </dsp:txXfrm>
    </dsp:sp>
    <dsp:sp modelId="{AD5BFD4D-2365-FB4D-8CC8-BBDC0298D524}">
      <dsp:nvSpPr>
        <dsp:cNvPr id="0" name=""/>
        <dsp:cNvSpPr/>
      </dsp:nvSpPr>
      <dsp:spPr>
        <a:xfrm>
          <a:off x="7892192" y="1213008"/>
          <a:ext cx="269557" cy="26955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D33DE-A4E2-8D4E-99D5-C15DEA67FE81}">
      <dsp:nvSpPr>
        <dsp:cNvPr id="0" name=""/>
        <dsp:cNvSpPr/>
      </dsp:nvSpPr>
      <dsp:spPr>
        <a:xfrm>
          <a:off x="8793995" y="1617344"/>
          <a:ext cx="963577" cy="10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00B050"/>
              </a:solidFill>
            </a:rPr>
            <a:t>2023</a:t>
          </a:r>
          <a:br>
            <a:rPr lang="en-GB" sz="1600" kern="1200" dirty="0">
              <a:solidFill>
                <a:srgbClr val="00B050"/>
              </a:solidFill>
            </a:rPr>
          </a:br>
          <a:r>
            <a:rPr lang="en-GB" sz="1600" kern="1200" dirty="0">
              <a:solidFill>
                <a:srgbClr val="00B050"/>
              </a:solidFill>
            </a:rPr>
            <a:t>(IWVA-8, Rotorua)</a:t>
          </a:r>
        </a:p>
      </dsp:txBody>
      <dsp:txXfrm>
        <a:off x="8793995" y="1617344"/>
        <a:ext cx="963577" cy="1078230"/>
      </dsp:txXfrm>
    </dsp:sp>
    <dsp:sp modelId="{AE572AF1-EBDE-6F42-B9C7-BD24E20444AE}">
      <dsp:nvSpPr>
        <dsp:cNvPr id="0" name=""/>
        <dsp:cNvSpPr/>
      </dsp:nvSpPr>
      <dsp:spPr>
        <a:xfrm>
          <a:off x="9141008" y="1224219"/>
          <a:ext cx="269557" cy="26955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8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 </a:t>
            </a:r>
            <a:r>
              <a:rPr lang="en-GB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4.3(1)</a:t>
            </a:r>
            <a:r>
              <a:rPr lang="en-CH" sz="2800" b="0" i="0" u="none" strike="noStrike" baseline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hr-HR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Recommendations and Statement of the </a:t>
            </a:r>
            <a:b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Eighth International Workshop on Volcanic Ash (IWVA-8)</a:t>
            </a:r>
            <a:endParaRPr lang="en-US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4736645" y="4976723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ED63CF-CA0B-8D1C-952D-1BD26A7A4E03}"/>
              </a:ext>
            </a:extLst>
          </p:cNvPr>
          <p:cNvSpPr txBox="1"/>
          <p:nvPr/>
        </p:nvSpPr>
        <p:spPr>
          <a:xfrm>
            <a:off x="9633857" y="5587109"/>
            <a:ext cx="255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Presented by: </a:t>
            </a:r>
          </a:p>
          <a:p>
            <a:r>
              <a:rPr lang="en-GB" dirty="0"/>
              <a:t>Greg Brock</a:t>
            </a:r>
          </a:p>
          <a:p>
            <a:r>
              <a:rPr lang="en-GB" i="1" dirty="0"/>
              <a:t>Head, Services for Aviation Division, WMO</a:t>
            </a: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1251705" y="1157082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1251705" y="1902709"/>
            <a:ext cx="8336045" cy="353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Background</a:t>
            </a:r>
            <a:endParaRPr lang="en-GB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Participation and Theme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Outcomes and Report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Recommendations and Statement </a:t>
            </a:r>
          </a:p>
          <a:p>
            <a:pPr lvl="1">
              <a:lnSpc>
                <a:spcPct val="150000"/>
              </a:lnSpc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(Summary and word cloud)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Expected Action</a:t>
            </a:r>
          </a:p>
          <a:p>
            <a:pPr>
              <a:lnSpc>
                <a:spcPct val="150000"/>
              </a:lnSpc>
            </a:pPr>
            <a:endParaRPr lang="en-GB" sz="2000" b="1" i="0" u="none" strike="noStrike" baseline="0" dirty="0">
              <a:solidFill>
                <a:srgbClr val="00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51C546A-3607-BC65-C652-838EF8B4B50B}"/>
              </a:ext>
            </a:extLst>
          </p:cNvPr>
          <p:cNvSpPr txBox="1"/>
          <p:nvPr/>
        </p:nvSpPr>
        <p:spPr>
          <a:xfrm>
            <a:off x="594360" y="3347981"/>
            <a:ext cx="11285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Since mid-1990s, workshops convened typically once every 3 to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WMO in collaboration with ICAO and other relevant agencies such as IUGG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Purpose: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Foster</a:t>
            </a:r>
            <a:r>
              <a:rPr lang="en-GB" dirty="0"/>
              <a:t> engagement between research, operations and user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Promote</a:t>
            </a:r>
            <a:r>
              <a:rPr lang="en-GB" dirty="0"/>
              <a:t> the science-to-service value-cycle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Respond</a:t>
            </a:r>
            <a:r>
              <a:rPr lang="en-GB" dirty="0"/>
              <a:t> to current and future aviation user needs and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Showcase</a:t>
            </a:r>
            <a:r>
              <a:rPr lang="en-GB" dirty="0"/>
              <a:t> state-of-art meteorological and volcanological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Aid</a:t>
            </a:r>
            <a:r>
              <a:rPr lang="en-GB" dirty="0"/>
              <a:t> the closing of implementation gaps among service providers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AC2ED49-2A35-478A-B49B-BC646BACD43E}"/>
              </a:ext>
            </a:extLst>
          </p:cNvPr>
          <p:cNvSpPr/>
          <p:nvPr/>
        </p:nvSpPr>
        <p:spPr>
          <a:xfrm>
            <a:off x="976270" y="4554909"/>
            <a:ext cx="7926099" cy="1826939"/>
          </a:xfrm>
          <a:prstGeom prst="rightArrow">
            <a:avLst>
              <a:gd name="adj1" fmla="val 77913"/>
              <a:gd name="adj2" fmla="val 46638"/>
            </a:avLst>
          </a:prstGeom>
          <a:solidFill>
            <a:srgbClr val="00B050">
              <a:alpha val="941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314907-21AF-99BC-489A-A8CC53092AA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47BE4BA8-5E50-61FB-13AD-52C00C004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692295"/>
              </p:ext>
            </p:extLst>
          </p:nvPr>
        </p:nvGraphicFramePr>
        <p:xfrm>
          <a:off x="594360" y="872471"/>
          <a:ext cx="11201400" cy="269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57722BC-1454-00E5-8995-68BEE4B31805}"/>
              </a:ext>
            </a:extLst>
          </p:cNvPr>
          <p:cNvSpPr/>
          <p:nvPr/>
        </p:nvSpPr>
        <p:spPr>
          <a:xfrm>
            <a:off x="8919814" y="2098004"/>
            <a:ext cx="261257" cy="27275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D49183-34A0-0C86-700D-48FF4B8171C2}"/>
              </a:ext>
            </a:extLst>
          </p:cNvPr>
          <p:cNvSpPr/>
          <p:nvPr/>
        </p:nvSpPr>
        <p:spPr>
          <a:xfrm>
            <a:off x="9335739" y="2098004"/>
            <a:ext cx="261257" cy="27275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078045-7192-9BAA-154E-334611DCD0A1}"/>
              </a:ext>
            </a:extLst>
          </p:cNvPr>
          <p:cNvSpPr/>
          <p:nvPr/>
        </p:nvSpPr>
        <p:spPr>
          <a:xfrm>
            <a:off x="11223171" y="2437595"/>
            <a:ext cx="261257" cy="27275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46DA4-8BDB-3543-2589-EBCE562AEC1C}"/>
              </a:ext>
            </a:extLst>
          </p:cNvPr>
          <p:cNvSpPr txBox="1"/>
          <p:nvPr/>
        </p:nvSpPr>
        <p:spPr>
          <a:xfrm>
            <a:off x="10903818" y="2900556"/>
            <a:ext cx="89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chemeClr val="accent3"/>
                </a:solidFill>
              </a:rPr>
              <a:t>2027</a:t>
            </a:r>
            <a:r>
              <a:rPr lang="en-GB" sz="1200" i="1" dirty="0">
                <a:solidFill>
                  <a:schemeClr val="accent3"/>
                </a:solidFill>
              </a:rPr>
              <a:t> (IWVA-9, Iceland)</a:t>
            </a:r>
          </a:p>
          <a:p>
            <a:pPr algn="ctr"/>
            <a:r>
              <a:rPr lang="en-GB" sz="1200" i="1" dirty="0">
                <a:solidFill>
                  <a:schemeClr val="accent3"/>
                </a:solidFill>
              </a:rPr>
              <a:t>[Tentative]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D5620-D0B6-AF99-1EE7-AA2829C9E760}"/>
              </a:ext>
            </a:extLst>
          </p:cNvPr>
          <p:cNvSpPr txBox="1"/>
          <p:nvPr/>
        </p:nvSpPr>
        <p:spPr>
          <a:xfrm>
            <a:off x="6528122" y="55246"/>
            <a:ext cx="5663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VAWS = Volcanic Ash Workshop (International), IWVA = International Workshop on Volcanic Ash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A6A65-420F-F525-851C-72A31B8D984A}"/>
              </a:ext>
            </a:extLst>
          </p:cNvPr>
          <p:cNvSpPr txBox="1"/>
          <p:nvPr/>
        </p:nvSpPr>
        <p:spPr>
          <a:xfrm>
            <a:off x="8832007" y="4851982"/>
            <a:ext cx="2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Recommendations and 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3691E-6E9A-E916-8075-E8F063068D83}"/>
              </a:ext>
            </a:extLst>
          </p:cNvPr>
          <p:cNvSpPr txBox="1"/>
          <p:nvPr/>
        </p:nvSpPr>
        <p:spPr>
          <a:xfrm>
            <a:off x="9829430" y="1071478"/>
            <a:ext cx="958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/>
                </a:solidFill>
              </a:rPr>
              <a:t>Today </a:t>
            </a:r>
            <a:br>
              <a:rPr lang="en-GB" sz="1200" b="1" dirty="0">
                <a:solidFill>
                  <a:schemeClr val="accent1"/>
                </a:solidFill>
              </a:rPr>
            </a:br>
            <a:r>
              <a:rPr lang="en-GB" sz="1200" dirty="0">
                <a:solidFill>
                  <a:schemeClr val="accent1"/>
                </a:solidFill>
              </a:rPr>
              <a:t>(SERCOM-3)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501718-0D14-9FF7-6ECD-7CCFA42DA14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308536" y="1533143"/>
            <a:ext cx="0" cy="6092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844C61C0-D34F-1F0C-743E-756212D7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54" y="3744909"/>
            <a:ext cx="649970" cy="6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07FB27B-FD24-1581-8F24-DB107D90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20" y="3799415"/>
            <a:ext cx="755514" cy="6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9B77E64-1AB8-6C03-C8EC-B0F74C91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30" y="3822728"/>
            <a:ext cx="560636" cy="5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F21C6-FE6E-D9A6-320E-1F08DDAFC9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and Theme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D647FE-E936-99CB-B6DF-5E8424B22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60"/>
            <a:ext cx="10515600" cy="42359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4 and 5 February 2023, Rotorua, New Zealand</a:t>
            </a:r>
          </a:p>
          <a:p>
            <a:pPr lvl="1"/>
            <a:r>
              <a:rPr lang="en-GB" dirty="0"/>
              <a:t>‘Sandwiched’ IUGG IAVCEI Scientific Assembly and conjoint WMO and ICAO meetings</a:t>
            </a:r>
          </a:p>
          <a:p>
            <a:r>
              <a:rPr lang="en-GB" dirty="0"/>
              <a:t>Nearly </a:t>
            </a:r>
            <a:r>
              <a:rPr lang="en-GB" b="1" dirty="0"/>
              <a:t>60 participants </a:t>
            </a:r>
            <a:r>
              <a:rPr lang="en-GB" dirty="0"/>
              <a:t>of which </a:t>
            </a:r>
            <a:r>
              <a:rPr lang="en-GB" b="1" dirty="0"/>
              <a:t>40% </a:t>
            </a:r>
            <a:r>
              <a:rPr lang="en-GB" dirty="0"/>
              <a:t>were women</a:t>
            </a:r>
          </a:p>
          <a:p>
            <a:pPr lvl="1"/>
            <a:r>
              <a:rPr lang="en-GB" dirty="0"/>
              <a:t>Developed and developing countries representation, including LDC and SIDS</a:t>
            </a:r>
          </a:p>
          <a:p>
            <a:pPr lvl="1"/>
            <a:r>
              <a:rPr lang="en-GB" dirty="0"/>
              <a:t>Volcanology, geophysics and meteorology scientific researchers and operational personnel </a:t>
            </a:r>
          </a:p>
          <a:p>
            <a:pPr lvl="1"/>
            <a:r>
              <a:rPr lang="en-GB" dirty="0"/>
              <a:t>Aviation industry representatives from airline operators, engine manufacturers and regulatory authorities</a:t>
            </a:r>
          </a:p>
          <a:p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n-GB" b="1" i="1" dirty="0">
                <a:solidFill>
                  <a:schemeClr val="accent1"/>
                </a:solidFill>
              </a:rPr>
              <a:t>From the 2010s to the 2020s and beyond: Managing and mitigating volcanic risks to aviation with an explosion of science</a:t>
            </a:r>
            <a:r>
              <a:rPr lang="en-GB" b="1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E6CA9FB-5D0C-F8BC-D6B0-32E5C4E71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307" y="5102888"/>
            <a:ext cx="6961791" cy="175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F0651F-9C99-0CBA-2E2F-086035F87181}"/>
              </a:ext>
            </a:extLst>
          </p:cNvPr>
          <p:cNvGrpSpPr/>
          <p:nvPr/>
        </p:nvGrpSpPr>
        <p:grpSpPr>
          <a:xfrm>
            <a:off x="8585481" y="2049327"/>
            <a:ext cx="1290648" cy="519061"/>
            <a:chOff x="7903456" y="2909939"/>
            <a:chExt cx="1290648" cy="51906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AC00749-511A-76E2-33DE-2783E79B1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456" y="2909939"/>
              <a:ext cx="519061" cy="51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A57E533-8447-4722-4F92-57DA426CB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043" y="2909939"/>
              <a:ext cx="519061" cy="51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B3C52C3-9FCF-277D-35E1-B15A15CE6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95"/>
            <a:stretch/>
          </p:blipFill>
          <p:spPr bwMode="auto">
            <a:xfrm>
              <a:off x="8422517" y="2909939"/>
              <a:ext cx="261113" cy="51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0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0390F-E645-CD20-5289-5D2606A4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C7FDB-A033-83B6-6841-8105D45B82A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Report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2D973B-E69D-8541-4D5B-B502DE0E0B18}"/>
              </a:ext>
            </a:extLst>
          </p:cNvPr>
          <p:cNvGrpSpPr/>
          <p:nvPr/>
        </p:nvGrpSpPr>
        <p:grpSpPr>
          <a:xfrm>
            <a:off x="163364" y="946101"/>
            <a:ext cx="12028636" cy="5546773"/>
            <a:chOff x="163364" y="946101"/>
            <a:chExt cx="12028636" cy="5546773"/>
          </a:xfrm>
        </p:grpSpPr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D3F4086E-CF68-79EB-222D-B3520A886C17}"/>
                </a:ext>
              </a:extLst>
            </p:cNvPr>
            <p:cNvSpPr txBox="1">
              <a:spLocks/>
            </p:cNvSpPr>
            <p:nvPr/>
          </p:nvSpPr>
          <p:spPr>
            <a:xfrm>
              <a:off x="5556764" y="1602804"/>
              <a:ext cx="2696898" cy="161071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b="1" dirty="0"/>
                <a:t>Format: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2000" dirty="0"/>
                <a:t>4 keynote addresses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2000" dirty="0"/>
                <a:t>15 oral presentations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2000" dirty="0"/>
                <a:t>9 poster presentations</a:t>
              </a:r>
            </a:p>
            <a:p>
              <a:pPr>
                <a:buFont typeface="Wingdings" pitchFamily="2" charset="2"/>
                <a:buChar char="Ø"/>
              </a:pPr>
              <a:r>
                <a:rPr lang="en-GB" sz="2000" dirty="0"/>
                <a:t>3 panel discussions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9BB0E6-7DA8-6123-8A27-AF113465AC5A}"/>
                </a:ext>
              </a:extLst>
            </p:cNvPr>
            <p:cNvSpPr txBox="1"/>
            <p:nvPr/>
          </p:nvSpPr>
          <p:spPr>
            <a:xfrm>
              <a:off x="163364" y="1256306"/>
              <a:ext cx="4523855" cy="258532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>
                  <a:ea typeface="Arial" panose="020B0604020202020204" pitchFamily="34" charset="0"/>
                  <a:cs typeface="Arial" panose="020B0604020202020204" pitchFamily="34" charset="0"/>
                </a:rPr>
                <a:t>Thematic areas:</a:t>
              </a:r>
              <a:endParaRPr lang="en-GB" sz="1800" b="1" dirty="0">
                <a:effectLst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en-GB" sz="1800" dirty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Airframe, engine and avionics susceptibility developments and industry needs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GB" sz="1800" dirty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Recent development and upcoming challenges and opportunities for volcano observatories and meteorological services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GB" sz="1800" dirty="0"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Next-generation of volcanic hazard services for aviation</a:t>
              </a:r>
              <a:r>
                <a:rPr lang="en-GB" dirty="0">
                  <a:effectLst/>
                </a:rPr>
                <a:t> </a:t>
              </a:r>
              <a:endParaRPr lang="en-GB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38F8C0-E9DA-4295-A4C3-4FCBCB96D35F}"/>
                </a:ext>
              </a:extLst>
            </p:cNvPr>
            <p:cNvGrpSpPr/>
            <p:nvPr/>
          </p:nvGrpSpPr>
          <p:grpSpPr>
            <a:xfrm>
              <a:off x="4756789" y="2196776"/>
              <a:ext cx="730405" cy="427384"/>
              <a:chOff x="5758070" y="2581727"/>
              <a:chExt cx="730405" cy="427384"/>
            </a:xfrm>
            <a:solidFill>
              <a:srgbClr val="00B050"/>
            </a:solidFill>
          </p:grpSpPr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C99A3156-123A-AD68-5369-71180803783A}"/>
                  </a:ext>
                </a:extLst>
              </p:cNvPr>
              <p:cNvSpPr/>
              <p:nvPr/>
            </p:nvSpPr>
            <p:spPr>
              <a:xfrm>
                <a:off x="5758070" y="2581728"/>
                <a:ext cx="367748" cy="427383"/>
              </a:xfrm>
              <a:prstGeom prst="chevron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>
                <a:extLst>
                  <a:ext uri="{FF2B5EF4-FFF2-40B4-BE49-F238E27FC236}">
                    <a16:creationId xmlns:a16="http://schemas.microsoft.com/office/drawing/2014/main" id="{1FBCE078-F6F3-1D24-E00A-4D03AD3CFDE1}"/>
                  </a:ext>
                </a:extLst>
              </p:cNvPr>
              <p:cNvSpPr/>
              <p:nvPr/>
            </p:nvSpPr>
            <p:spPr>
              <a:xfrm>
                <a:off x="6120727" y="2581727"/>
                <a:ext cx="367748" cy="427383"/>
              </a:xfrm>
              <a:prstGeom prst="chevron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4AC107-B0CD-CCAE-3447-C37E67D17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7434" y="1256375"/>
              <a:ext cx="2905605" cy="41092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EC727770-C709-9F19-A7AD-FBBC62B28F49}"/>
                </a:ext>
              </a:extLst>
            </p:cNvPr>
            <p:cNvSpPr txBox="1">
              <a:spLocks/>
            </p:cNvSpPr>
            <p:nvPr/>
          </p:nvSpPr>
          <p:spPr>
            <a:xfrm>
              <a:off x="5468096" y="4344859"/>
              <a:ext cx="2874041" cy="80535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ü"/>
              </a:pPr>
              <a:r>
                <a:rPr lang="en-GB" sz="2000" b="1" dirty="0"/>
                <a:t>3 x Recommendations</a:t>
              </a:r>
            </a:p>
            <a:p>
              <a:pPr>
                <a:buFont typeface="Wingdings" pitchFamily="2" charset="2"/>
                <a:buChar char="ü"/>
              </a:pPr>
              <a:r>
                <a:rPr lang="en-GB" sz="2000" b="1" dirty="0"/>
                <a:t>1 x Statement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60B93A-A74D-E4B0-E30F-945302311539}"/>
                </a:ext>
              </a:extLst>
            </p:cNvPr>
            <p:cNvSpPr txBox="1"/>
            <p:nvPr/>
          </p:nvSpPr>
          <p:spPr>
            <a:xfrm>
              <a:off x="9620410" y="946101"/>
              <a:ext cx="14796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Published June 2023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B96130-07BB-48CD-980F-3488FD97DDEB}"/>
                </a:ext>
              </a:extLst>
            </p:cNvPr>
            <p:cNvGrpSpPr/>
            <p:nvPr/>
          </p:nvGrpSpPr>
          <p:grpSpPr>
            <a:xfrm rot="5400000">
              <a:off x="6539945" y="3594642"/>
              <a:ext cx="730405" cy="427384"/>
              <a:chOff x="5758070" y="2581727"/>
              <a:chExt cx="730405" cy="427384"/>
            </a:xfrm>
            <a:solidFill>
              <a:srgbClr val="00B050"/>
            </a:solidFill>
          </p:grpSpPr>
          <p:sp>
            <p:nvSpPr>
              <p:cNvPr id="16" name="Chevron 15">
                <a:extLst>
                  <a:ext uri="{FF2B5EF4-FFF2-40B4-BE49-F238E27FC236}">
                    <a16:creationId xmlns:a16="http://schemas.microsoft.com/office/drawing/2014/main" id="{7EA38D20-4A67-FE42-6084-89E2E82231DE}"/>
                  </a:ext>
                </a:extLst>
              </p:cNvPr>
              <p:cNvSpPr/>
              <p:nvPr/>
            </p:nvSpPr>
            <p:spPr>
              <a:xfrm>
                <a:off x="5758070" y="2581728"/>
                <a:ext cx="367748" cy="427383"/>
              </a:xfrm>
              <a:prstGeom prst="chevron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vron 16">
                <a:extLst>
                  <a:ext uri="{FF2B5EF4-FFF2-40B4-BE49-F238E27FC236}">
                    <a16:creationId xmlns:a16="http://schemas.microsoft.com/office/drawing/2014/main" id="{1AFC942A-027A-F51E-75BE-F0FE23B8D263}"/>
                  </a:ext>
                </a:extLst>
              </p:cNvPr>
              <p:cNvSpPr/>
              <p:nvPr/>
            </p:nvSpPr>
            <p:spPr>
              <a:xfrm>
                <a:off x="6120727" y="2581727"/>
                <a:ext cx="367748" cy="427383"/>
              </a:xfrm>
              <a:prstGeom prst="chevron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Bent Arrow 17">
              <a:extLst>
                <a:ext uri="{FF2B5EF4-FFF2-40B4-BE49-F238E27FC236}">
                  <a16:creationId xmlns:a16="http://schemas.microsoft.com/office/drawing/2014/main" id="{3AFED7D5-8E33-8BBB-DFFC-6D689B41CE9B}"/>
                </a:ext>
              </a:extLst>
            </p:cNvPr>
            <p:cNvSpPr/>
            <p:nvPr/>
          </p:nvSpPr>
          <p:spPr>
            <a:xfrm flipV="1">
              <a:off x="6779930" y="5276453"/>
              <a:ext cx="717772" cy="1180617"/>
            </a:xfrm>
            <a:prstGeom prst="bentArrow">
              <a:avLst>
                <a:gd name="adj1" fmla="val 20034"/>
                <a:gd name="adj2" fmla="val 20098"/>
                <a:gd name="adj3" fmla="val 25000"/>
                <a:gd name="adj4" fmla="val 43750"/>
              </a:avLst>
            </a:prstGeom>
            <a:solidFill>
              <a:srgbClr val="00B05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60F7E1-A88B-50BB-0166-CCAA6C844E07}"/>
                </a:ext>
              </a:extLst>
            </p:cNvPr>
            <p:cNvSpPr txBox="1"/>
            <p:nvPr/>
          </p:nvSpPr>
          <p:spPr>
            <a:xfrm>
              <a:off x="7497702" y="6123542"/>
              <a:ext cx="469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Annex to Draft Resolution 5.3(1)/1 (SERCOM-3)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CB1178-BFF3-0313-7511-B37A3D8A2B99}"/>
                </a:ext>
              </a:extLst>
            </p:cNvPr>
            <p:cNvGrpSpPr/>
            <p:nvPr/>
          </p:nvGrpSpPr>
          <p:grpSpPr>
            <a:xfrm>
              <a:off x="334102" y="4785819"/>
              <a:ext cx="5474381" cy="1680205"/>
              <a:chOff x="334102" y="4785819"/>
              <a:chExt cx="5474381" cy="1680205"/>
            </a:xfrm>
          </p:grpSpPr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9BF1D3-7569-D03E-7687-5A9287B9A3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1030" y="4785819"/>
                <a:ext cx="3625769" cy="589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>
                    <a:solidFill>
                      <a:srgbClr val="FAC620"/>
                    </a:solidFill>
                  </a:rPr>
                  <a:t>Rated 4.4 stars out of 5</a:t>
                </a:r>
              </a:p>
            </p:txBody>
          </p:sp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33C9A37C-A8D4-D2FD-B5CD-74C8D1941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560" r="6250"/>
              <a:stretch/>
            </p:blipFill>
            <p:spPr bwMode="auto">
              <a:xfrm>
                <a:off x="1363574" y="5250285"/>
                <a:ext cx="3841986" cy="702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69ABD17A-CD87-473D-13C3-701B025F8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102" y="4815843"/>
                <a:ext cx="1060824" cy="1060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D1F9587B-2053-B0FA-6A70-15C9465475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1189" y="5876667"/>
                <a:ext cx="2987294" cy="589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>
                    <a:solidFill>
                      <a:srgbClr val="FAC620"/>
                    </a:solidFill>
                  </a:rPr>
                  <a:t>by participants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2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064C2-EE12-1AD4-0D4C-C76737DCB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F5FCFC-6ED3-4745-CEE1-75B9865AED5A}"/>
              </a:ext>
            </a:extLst>
          </p:cNvPr>
          <p:cNvSpPr/>
          <p:nvPr/>
        </p:nvSpPr>
        <p:spPr>
          <a:xfrm>
            <a:off x="279699" y="5658522"/>
            <a:ext cx="2474253" cy="119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FB7E98-CA6B-8D74-7D20-666D5DB377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86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and Statement </a:t>
            </a: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(Summary)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yellow and black binoculars&#10;&#10;Description automatically generated">
            <a:extLst>
              <a:ext uri="{FF2B5EF4-FFF2-40B4-BE49-F238E27FC236}">
                <a16:creationId xmlns:a16="http://schemas.microsoft.com/office/drawing/2014/main" id="{7B156A6F-A3DB-17FF-16E8-6548F557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78" y="1256527"/>
            <a:ext cx="1783243" cy="1783243"/>
          </a:xfrm>
          <a:prstGeom prst="rect">
            <a:avLst/>
          </a:prstGeom>
        </p:spPr>
      </p:pic>
      <p:pic>
        <p:nvPicPr>
          <p:cNvPr id="3" name="Picture 2" descr="A blue and white airplane&#10;&#10;Description automatically generated">
            <a:extLst>
              <a:ext uri="{FF2B5EF4-FFF2-40B4-BE49-F238E27FC236}">
                <a16:creationId xmlns:a16="http://schemas.microsoft.com/office/drawing/2014/main" id="{B28355DC-65D6-2A9D-2CDB-146A60D60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30" y="1446492"/>
            <a:ext cx="1341474" cy="1341474"/>
          </a:xfrm>
          <a:prstGeom prst="rect">
            <a:avLst/>
          </a:prstGeom>
        </p:spPr>
      </p:pic>
      <p:pic>
        <p:nvPicPr>
          <p:cNvPr id="5" name="Picture 4" descr="A yellow hands shaking hands&#10;&#10;Description automatically generated">
            <a:extLst>
              <a:ext uri="{FF2B5EF4-FFF2-40B4-BE49-F238E27FC236}">
                <a16:creationId xmlns:a16="http://schemas.microsoft.com/office/drawing/2014/main" id="{0C20F11F-1DB2-55F1-C29A-1CC76351A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491" y="1392690"/>
            <a:ext cx="1531439" cy="1531439"/>
          </a:xfrm>
          <a:prstGeom prst="rect">
            <a:avLst/>
          </a:prstGeom>
        </p:spPr>
      </p:pic>
      <p:pic>
        <p:nvPicPr>
          <p:cNvPr id="6" name="Picture 5" descr="A cartoon of a volcano&#10;&#10;Description automatically generated">
            <a:extLst>
              <a:ext uri="{FF2B5EF4-FFF2-40B4-BE49-F238E27FC236}">
                <a16:creationId xmlns:a16="http://schemas.microsoft.com/office/drawing/2014/main" id="{B1DF3B34-4C49-464F-9CC2-899EDA5E2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107" y="1228390"/>
            <a:ext cx="1531439" cy="153143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E20AC7-8C46-26E7-CA24-23A7C4A2D61D}"/>
              </a:ext>
            </a:extLst>
          </p:cNvPr>
          <p:cNvSpPr/>
          <p:nvPr/>
        </p:nvSpPr>
        <p:spPr>
          <a:xfrm>
            <a:off x="177585" y="2882949"/>
            <a:ext cx="2237422" cy="3818230"/>
          </a:xfrm>
          <a:prstGeom prst="roundRect">
            <a:avLst/>
          </a:prstGeom>
          <a:solidFill>
            <a:srgbClr val="55ACEF">
              <a:alpha val="3333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Strengthen </a:t>
            </a:r>
            <a:r>
              <a:rPr lang="en-GB" sz="1400" b="1" dirty="0">
                <a:solidFill>
                  <a:schemeClr val="tx1"/>
                </a:solidFill>
              </a:rPr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Share relevant data </a:t>
            </a:r>
            <a:r>
              <a:rPr lang="en-GB" sz="1400" dirty="0">
                <a:solidFill>
                  <a:schemeClr val="tx1"/>
                </a:solidFill>
              </a:rPr>
              <a:t>in a timely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Ensure </a:t>
            </a:r>
            <a:r>
              <a:rPr lang="en-GB" sz="1400" b="1" dirty="0">
                <a:solidFill>
                  <a:schemeClr val="tx1"/>
                </a:solidFill>
              </a:rPr>
              <a:t>better support </a:t>
            </a:r>
            <a:r>
              <a:rPr lang="en-GB" sz="1400" dirty="0">
                <a:solidFill>
                  <a:schemeClr val="tx1"/>
                </a:solidFill>
              </a:rPr>
              <a:t>aviation users’ </a:t>
            </a:r>
            <a:r>
              <a:rPr lang="en-GB" sz="1400" b="1" dirty="0">
                <a:solidFill>
                  <a:schemeClr val="tx1"/>
                </a:solidFill>
              </a:rPr>
              <a:t>safety risk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Address </a:t>
            </a:r>
            <a:r>
              <a:rPr lang="en-GB" sz="1400" b="1" dirty="0">
                <a:solidFill>
                  <a:schemeClr val="tx1"/>
                </a:solidFill>
              </a:rPr>
              <a:t>education needs</a:t>
            </a:r>
            <a:r>
              <a:rPr lang="en-GB" sz="1400" dirty="0">
                <a:solidFill>
                  <a:schemeClr val="tx1"/>
                </a:solidFill>
              </a:rPr>
              <a:t> of aviation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Convey aviation users strategic and operational </a:t>
            </a:r>
            <a:r>
              <a:rPr lang="en-GB" sz="1400" b="1" dirty="0">
                <a:solidFill>
                  <a:schemeClr val="tx1"/>
                </a:solidFill>
              </a:rPr>
              <a:t>decision-making </a:t>
            </a:r>
            <a:r>
              <a:rPr lang="en-GB" sz="1400" dirty="0">
                <a:solidFill>
                  <a:schemeClr val="tx1"/>
                </a:solidFill>
              </a:rPr>
              <a:t>to service providers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FC06F3D-E2E3-787A-D8B1-63A1104F948D}"/>
              </a:ext>
            </a:extLst>
          </p:cNvPr>
          <p:cNvSpPr/>
          <p:nvPr/>
        </p:nvSpPr>
        <p:spPr>
          <a:xfrm>
            <a:off x="2568115" y="2882949"/>
            <a:ext cx="2237422" cy="3818230"/>
          </a:xfrm>
          <a:prstGeom prst="roundRect">
            <a:avLst/>
          </a:prstGeom>
          <a:solidFill>
            <a:srgbClr val="986733">
              <a:alpha val="3333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Secure </a:t>
            </a:r>
            <a:r>
              <a:rPr lang="en-GB" sz="1400" b="1" dirty="0">
                <a:solidFill>
                  <a:schemeClr val="tx1"/>
                </a:solidFill>
              </a:rPr>
              <a:t>sustainable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funding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Review </a:t>
            </a:r>
            <a:r>
              <a:rPr lang="en-GB" sz="1400" b="1" dirty="0">
                <a:solidFill>
                  <a:schemeClr val="tx1"/>
                </a:solidFill>
              </a:rPr>
              <a:t>utility of VONA</a:t>
            </a:r>
            <a:r>
              <a:rPr lang="en-GB" sz="1400" dirty="0">
                <a:solidFill>
                  <a:schemeClr val="tx1"/>
                </a:solidFill>
              </a:rPr>
              <a:t> and aviation colour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Enable access to </a:t>
            </a:r>
            <a:r>
              <a:rPr lang="en-GB" sz="1400" b="1" dirty="0">
                <a:solidFill>
                  <a:schemeClr val="tx1"/>
                </a:solidFill>
              </a:rPr>
              <a:t>catalogues of volcano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Strengthen cooperation </a:t>
            </a:r>
            <a:r>
              <a:rPr lang="en-GB" sz="1400" dirty="0">
                <a:solidFill>
                  <a:schemeClr val="tx1"/>
                </a:solidFill>
              </a:rPr>
              <a:t>across 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Ensure State volcano observatory </a:t>
            </a:r>
            <a:r>
              <a:rPr lang="en-GB" sz="1400" b="1" dirty="0">
                <a:solidFill>
                  <a:schemeClr val="tx1"/>
                </a:solidFill>
              </a:rPr>
              <a:t>access to information </a:t>
            </a:r>
            <a:r>
              <a:rPr lang="en-GB" sz="1400" dirty="0">
                <a:solidFill>
                  <a:schemeClr val="tx1"/>
                </a:solidFill>
              </a:rPr>
              <a:t>for effective volcanic hazard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A5D2879-EA40-3D9B-977B-581481ABFA0F}"/>
              </a:ext>
            </a:extLst>
          </p:cNvPr>
          <p:cNvSpPr/>
          <p:nvPr/>
        </p:nvSpPr>
        <p:spPr>
          <a:xfrm>
            <a:off x="4977289" y="2911086"/>
            <a:ext cx="2237422" cy="3818230"/>
          </a:xfrm>
          <a:prstGeom prst="roundRect">
            <a:avLst/>
          </a:prstGeom>
          <a:solidFill>
            <a:srgbClr val="E3BD10">
              <a:alpha val="325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Promote </a:t>
            </a:r>
            <a:r>
              <a:rPr lang="en-GB" sz="1400" b="1" dirty="0">
                <a:solidFill>
                  <a:schemeClr val="tx1"/>
                </a:solidFill>
              </a:rPr>
              <a:t>education and training </a:t>
            </a:r>
            <a:r>
              <a:rPr lang="en-GB" sz="1400" dirty="0">
                <a:solidFill>
                  <a:schemeClr val="tx1"/>
                </a:solidFill>
              </a:rPr>
              <a:t>through transition from products to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Actively explore emerging, innovative </a:t>
            </a:r>
            <a:r>
              <a:rPr lang="en-GB" sz="1400" b="1" dirty="0">
                <a:solidFill>
                  <a:schemeClr val="tx1"/>
                </a:solidFill>
              </a:rPr>
              <a:t>scientific and technological advances </a:t>
            </a:r>
            <a:r>
              <a:rPr lang="en-GB" sz="1400" dirty="0">
                <a:solidFill>
                  <a:schemeClr val="tx1"/>
                </a:solidFill>
              </a:rPr>
              <a:t>including ensembles and data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Clearly </a:t>
            </a:r>
            <a:r>
              <a:rPr lang="en-GB" sz="1400" b="1" dirty="0">
                <a:solidFill>
                  <a:schemeClr val="tx1"/>
                </a:solidFill>
              </a:rPr>
              <a:t>communicate strengths and limitations </a:t>
            </a:r>
            <a:r>
              <a:rPr lang="en-GB" sz="1400" dirty="0">
                <a:solidFill>
                  <a:schemeClr val="tx1"/>
                </a:solidFill>
              </a:rPr>
              <a:t>of the supporting science and the information supplied to users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F591166-400D-6548-6400-DB040E92E838}"/>
              </a:ext>
            </a:extLst>
          </p:cNvPr>
          <p:cNvSpPr/>
          <p:nvPr/>
        </p:nvSpPr>
        <p:spPr>
          <a:xfrm>
            <a:off x="7708606" y="2911086"/>
            <a:ext cx="4336560" cy="3818230"/>
          </a:xfrm>
          <a:prstGeom prst="roundRect">
            <a:avLst/>
          </a:prstGeom>
          <a:solidFill>
            <a:srgbClr val="FFDC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Enthusiastic support for </a:t>
            </a:r>
            <a:r>
              <a:rPr lang="en-GB" sz="1400" b="1" dirty="0">
                <a:solidFill>
                  <a:schemeClr val="tx1"/>
                </a:solidFill>
              </a:rPr>
              <a:t>WOVO</a:t>
            </a:r>
            <a:r>
              <a:rPr lang="en-GB" sz="1400" dirty="0">
                <a:solidFill>
                  <a:schemeClr val="tx1"/>
                </a:solidFill>
              </a:rPr>
              <a:t> to be reinvigorated under IUGG/IAVCEI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Challenges and opportunities linked to </a:t>
            </a:r>
            <a:r>
              <a:rPr lang="en-GB" sz="1400" b="1" dirty="0">
                <a:solidFill>
                  <a:schemeClr val="tx1"/>
                </a:solidFill>
              </a:rPr>
              <a:t>accelerating pace </a:t>
            </a:r>
            <a:r>
              <a:rPr lang="en-GB" sz="1400" dirty="0">
                <a:solidFill>
                  <a:schemeClr val="tx1"/>
                </a:solidFill>
              </a:rPr>
              <a:t>of scientific and technological advances and </a:t>
            </a:r>
            <a:r>
              <a:rPr lang="en-GB" sz="1400" b="1" dirty="0">
                <a:solidFill>
                  <a:schemeClr val="tx1"/>
                </a:solidFill>
              </a:rPr>
              <a:t>comparative lag </a:t>
            </a:r>
            <a:r>
              <a:rPr lang="en-GB" sz="1400" dirty="0">
                <a:solidFill>
                  <a:schemeClr val="tx1"/>
                </a:solidFill>
              </a:rPr>
              <a:t>of international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Necessity for </a:t>
            </a:r>
            <a:r>
              <a:rPr lang="en-GB" sz="1400" b="1" dirty="0">
                <a:solidFill>
                  <a:schemeClr val="tx1"/>
                </a:solidFill>
              </a:rPr>
              <a:t>enhanced collaboration </a:t>
            </a:r>
            <a:r>
              <a:rPr lang="en-GB" sz="1400" dirty="0">
                <a:solidFill>
                  <a:schemeClr val="tx1"/>
                </a:solidFill>
              </a:rPr>
              <a:t>between volcanological and meteorological communities, especially to help </a:t>
            </a:r>
            <a:r>
              <a:rPr lang="en-GB" sz="1400" b="1" dirty="0">
                <a:solidFill>
                  <a:schemeClr val="tx1"/>
                </a:solidFill>
              </a:rPr>
              <a:t>close implementation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Institutional knowledge gaps </a:t>
            </a:r>
            <a:r>
              <a:rPr lang="en-GB" sz="1400" dirty="0">
                <a:solidFill>
                  <a:schemeClr val="tx1"/>
                </a:solidFill>
              </a:rPr>
              <a:t>could hamper progress within the IAVW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</a:rPr>
              <a:t>Inconsistent application </a:t>
            </a:r>
            <a:r>
              <a:rPr lang="en-GB" sz="1400" dirty="0">
                <a:solidFill>
                  <a:schemeClr val="tx1"/>
                </a:solidFill>
              </a:rPr>
              <a:t>of VONA and aviation colour code is a challenge for aviation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The need for </a:t>
            </a:r>
            <a:r>
              <a:rPr lang="en-GB" sz="1400" b="1" dirty="0">
                <a:solidFill>
                  <a:schemeClr val="tx1"/>
                </a:solidFill>
              </a:rPr>
              <a:t>SO</a:t>
            </a:r>
            <a:r>
              <a:rPr lang="en-GB" sz="1400" b="1" baseline="-25000" dirty="0">
                <a:solidFill>
                  <a:schemeClr val="tx1"/>
                </a:solidFill>
              </a:rPr>
              <a:t>2</a:t>
            </a:r>
            <a:r>
              <a:rPr lang="en-GB" sz="1400" b="1" dirty="0">
                <a:solidFill>
                  <a:schemeClr val="tx1"/>
                </a:solidFill>
              </a:rPr>
              <a:t> information service </a:t>
            </a:r>
            <a:r>
              <a:rPr lang="en-GB" sz="1400" dirty="0">
                <a:solidFill>
                  <a:schemeClr val="tx1"/>
                </a:solidFill>
              </a:rPr>
              <a:t>and any service-level capability and response requires further careful consideration in context of IAVW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D9C18-62A5-2F0D-C60D-143E5449A643}"/>
              </a:ext>
            </a:extLst>
          </p:cNvPr>
          <p:cNvSpPr txBox="1"/>
          <p:nvPr/>
        </p:nvSpPr>
        <p:spPr>
          <a:xfrm>
            <a:off x="101941" y="1256527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7CAA0-90B5-B797-A4EA-7EB2F4648FD3}"/>
              </a:ext>
            </a:extLst>
          </p:cNvPr>
          <p:cNvSpPr txBox="1"/>
          <p:nvPr/>
        </p:nvSpPr>
        <p:spPr>
          <a:xfrm>
            <a:off x="2451897" y="1232558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12444-47D5-5A0A-C6EF-B75F02EEFAD2}"/>
              </a:ext>
            </a:extLst>
          </p:cNvPr>
          <p:cNvSpPr txBox="1"/>
          <p:nvPr/>
        </p:nvSpPr>
        <p:spPr>
          <a:xfrm>
            <a:off x="4764194" y="1264863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8DC94-2033-26ED-78BA-EA1B63E59C33}"/>
              </a:ext>
            </a:extLst>
          </p:cNvPr>
          <p:cNvSpPr txBox="1"/>
          <p:nvPr/>
        </p:nvSpPr>
        <p:spPr>
          <a:xfrm>
            <a:off x="8526295" y="1277906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E2F4B-CAAE-0D61-9D37-D9F59F6BDA67}"/>
              </a:ext>
            </a:extLst>
          </p:cNvPr>
          <p:cNvCxnSpPr/>
          <p:nvPr/>
        </p:nvCxnSpPr>
        <p:spPr>
          <a:xfrm>
            <a:off x="7474689" y="1446492"/>
            <a:ext cx="0" cy="5282824"/>
          </a:xfrm>
          <a:prstGeom prst="line">
            <a:avLst/>
          </a:prstGeom>
          <a:ln w="38100">
            <a:solidFill>
              <a:srgbClr val="FFDC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7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words&#10;&#10;Description automatically generated">
            <a:extLst>
              <a:ext uri="{FF2B5EF4-FFF2-40B4-BE49-F238E27FC236}">
                <a16:creationId xmlns:a16="http://schemas.microsoft.com/office/drawing/2014/main" id="{38DDD8FC-711C-5844-A344-FD4A632F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795" y="142758"/>
            <a:ext cx="9910704" cy="622141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096F37-4552-6BD2-28E0-C43ABC3153D7}"/>
              </a:ext>
            </a:extLst>
          </p:cNvPr>
          <p:cNvSpPr/>
          <p:nvPr/>
        </p:nvSpPr>
        <p:spPr>
          <a:xfrm rot="16200000">
            <a:off x="-2498464" y="2498463"/>
            <a:ext cx="6858002" cy="1861073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/>
              <a:t>WORD CLOUD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B44C7-0820-A009-A7B1-5FE1A0560E0E}"/>
              </a:ext>
            </a:extLst>
          </p:cNvPr>
          <p:cNvSpPr txBox="1"/>
          <p:nvPr/>
        </p:nvSpPr>
        <p:spPr>
          <a:xfrm>
            <a:off x="3493223" y="6345910"/>
            <a:ext cx="726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Top-50 words that appear in the IWVA-8 Recommendations and Statement</a:t>
            </a:r>
          </a:p>
        </p:txBody>
      </p:sp>
    </p:spTree>
    <p:extLst>
      <p:ext uri="{BB962C8B-B14F-4D97-AF65-F5344CB8AC3E}">
        <p14:creationId xmlns:p14="http://schemas.microsoft.com/office/powerpoint/2010/main" val="19868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BF31B-0149-3F01-F223-27B03CFA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39EA8-61A6-E0B7-8563-40C5DC08960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131D-0A57-02D8-E68E-2BF19E33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660"/>
            <a:ext cx="10515600" cy="570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Draft Recommendation 4.3(1)/1 (SERCOM-3)</a:t>
            </a:r>
          </a:p>
          <a:p>
            <a:r>
              <a:rPr lang="en-GB" b="1" dirty="0"/>
              <a:t>SERCOM is invited to…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Note</a:t>
            </a:r>
            <a:r>
              <a:rPr lang="en-GB" dirty="0"/>
              <a:t> the responsibilities of SC-AVI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Appreciate</a:t>
            </a:r>
            <a:r>
              <a:rPr lang="en-GB" dirty="0"/>
              <a:t> the convening of IWVA-8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Appreciate</a:t>
            </a:r>
            <a:r>
              <a:rPr lang="en-GB" dirty="0"/>
              <a:t> the publication of a comprehensive report on IWVA-8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Examine</a:t>
            </a:r>
            <a:r>
              <a:rPr lang="en-GB" dirty="0"/>
              <a:t> the recommendations and statement of IWVA-8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Consider</a:t>
            </a:r>
            <a:r>
              <a:rPr lang="en-GB" dirty="0"/>
              <a:t> the IWVA-8 outcomes to be of utmost importance to the further development of the IAVW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/>
              <a:t>Suggest</a:t>
            </a:r>
            <a:r>
              <a:rPr lang="en-GB" dirty="0"/>
              <a:t> that IWVA-9 should, subject to resources and other considerations, be convened in 2024-2027, preferably in 2027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>
                <a:solidFill>
                  <a:srgbClr val="00B050"/>
                </a:solidFill>
              </a:rPr>
              <a:t>Recommend </a:t>
            </a:r>
            <a:r>
              <a:rPr lang="en-GB" dirty="0">
                <a:solidFill>
                  <a:srgbClr val="00B050"/>
                </a:solidFill>
              </a:rPr>
              <a:t>to EC-78 the endorsement of the recommendations and statement of IWVA-8</a:t>
            </a:r>
          </a:p>
        </p:txBody>
      </p:sp>
    </p:spTree>
    <p:extLst>
      <p:ext uri="{BB962C8B-B14F-4D97-AF65-F5344CB8AC3E}">
        <p14:creationId xmlns:p14="http://schemas.microsoft.com/office/powerpoint/2010/main" val="43615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  <a:endParaRPr lang="en-FR" sz="6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4C66D-F0C6-4E2B-B4FE-F86A2B749B17}"/>
</file>

<file path=customXml/itemProps2.xml><?xml version="1.0" encoding="utf-8"?>
<ds:datastoreItem xmlns:ds="http://schemas.openxmlformats.org/officeDocument/2006/customXml" ds:itemID="{5250D83D-9D6D-412A-9025-9BC5963BB5F0}"/>
</file>

<file path=customXml/itemProps3.xml><?xml version="1.0" encoding="utf-8"?>
<ds:datastoreItem xmlns:ds="http://schemas.openxmlformats.org/officeDocument/2006/customXml" ds:itemID="{52A1063D-F12A-43A5-A01F-F85CA48C5790}"/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723</Words>
  <Application>Microsoft Macintosh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Greg Brock</cp:lastModifiedBy>
  <cp:revision>12</cp:revision>
  <dcterms:created xsi:type="dcterms:W3CDTF">2024-01-11T14:19:20Z</dcterms:created>
  <dcterms:modified xsi:type="dcterms:W3CDTF">2024-01-29T14:54:09Z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