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70" r:id="rId3"/>
    <p:sldId id="280" r:id="rId4"/>
    <p:sldId id="27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71" d="100"/>
          <a:sy n="71" d="100"/>
        </p:scale>
        <p:origin x="1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Levinski" userId="3307da14-4b3e-4018-aac4-a94e659e0af6" providerId="ADAL" clId="{9CCCDA90-B4EF-4AD2-81CF-62C8A6E2EC68}"/>
    <pc:docChg chg="modSld">
      <pc:chgData name="Cristina Levinski" userId="3307da14-4b3e-4018-aac4-a94e659e0af6" providerId="ADAL" clId="{9CCCDA90-B4EF-4AD2-81CF-62C8A6E2EC68}" dt="2024-02-19T07:53:41.179" v="4" actId="20577"/>
      <pc:docMkLst>
        <pc:docMk/>
      </pc:docMkLst>
      <pc:sldChg chg="modSp mod">
        <pc:chgData name="Cristina Levinski" userId="3307da14-4b3e-4018-aac4-a94e659e0af6" providerId="ADAL" clId="{9CCCDA90-B4EF-4AD2-81CF-62C8A6E2EC68}" dt="2024-02-19T07:53:41.179" v="4" actId="20577"/>
        <pc:sldMkLst>
          <pc:docMk/>
          <pc:sldMk cId="2102021547" sldId="278"/>
        </pc:sldMkLst>
        <pc:spChg chg="mod">
          <ac:chgData name="Cristina Levinski" userId="3307da14-4b3e-4018-aac4-a94e659e0af6" providerId="ADAL" clId="{9CCCDA90-B4EF-4AD2-81CF-62C8A6E2EC68}" dt="2024-02-19T07:53:41.179" v="4" actId="20577"/>
          <ac:spMkLst>
            <pc:docMk/>
            <pc:sldMk cId="2102021547" sldId="278"/>
            <ac:spMk id="5" creationId="{09DABE98-0BBB-BC8C-CDAE-C2AFF3268DA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nnex_to_draft_Recommendation"/><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0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Commission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048183" cy="1723549"/>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US" sz="2800" b="0" i="0" u="none" strike="noStrike" baseline="0" dirty="0">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a:latin typeface="Arial" panose="020B0604020202020204" pitchFamily="34" charset="0"/>
                <a:ea typeface="Verdana" panose="020B0604030504040204" pitchFamily="34" charset="0"/>
                <a:cs typeface="Arial" panose="020B0604020202020204" pitchFamily="34" charset="0"/>
              </a:rPr>
              <a:t>genda item </a:t>
            </a:r>
            <a:r>
              <a:rPr lang="en-US" sz="2800" b="0" i="0" u="none" strike="noStrike" baseline="0" dirty="0">
                <a:latin typeface="Arial" panose="020B0604020202020204" pitchFamily="34" charset="0"/>
                <a:ea typeface="Verdana" panose="020B0604030504040204" pitchFamily="34" charset="0"/>
                <a:cs typeface="Arial" panose="020B0604020202020204" pitchFamily="34" charset="0"/>
              </a:rPr>
              <a:t>4</a:t>
            </a:r>
            <a:r>
              <a:rPr lang="en-CH" sz="2800" b="0" i="0" u="none" strike="noStrike" baseline="0" dirty="0">
                <a:latin typeface="Arial" panose="020B0604020202020204" pitchFamily="34" charset="0"/>
                <a:ea typeface="Verdana" panose="020B0604030504040204" pitchFamily="34" charset="0"/>
                <a:cs typeface="Arial" panose="020B0604020202020204" pitchFamily="34" charset="0"/>
              </a:rPr>
              <a:t>.2(2) </a:t>
            </a:r>
            <a:endParaRPr lang="fr-CH" sz="2800" b="0" i="0" u="none" strike="noStrike" baseline="0" dirty="0">
              <a:latin typeface="Arial" panose="020B0604020202020204" pitchFamily="34" charset="0"/>
              <a:ea typeface="Verdana" panose="020B0604030504040204" pitchFamily="34" charset="0"/>
              <a:cs typeface="Arial" panose="020B0604020202020204" pitchFamily="34" charset="0"/>
            </a:endParaRPr>
          </a:p>
          <a:p>
            <a:pPr algn="ctr"/>
            <a:endParaRPr lang="hr-HR" sz="2800" b="0" i="0" u="none" strike="noStrike" baseline="0" dirty="0">
              <a:latin typeface="Arial" panose="020B0604020202020204" pitchFamily="34" charset="0"/>
              <a:ea typeface="Verdana" panose="020B0604030504040204" pitchFamily="34" charset="0"/>
              <a:cs typeface="Arial" panose="020B0604020202020204" pitchFamily="34" charset="0"/>
            </a:endParaRPr>
          </a:p>
          <a:p>
            <a:pPr marL="0" marR="0" algn="ctr"/>
            <a:r>
              <a:rPr lang="en-GB" sz="2800" dirty="0">
                <a:latin typeface="Arial" panose="020B0604020202020204" pitchFamily="34" charset="0"/>
                <a:ea typeface="Verdana" panose="020B0604030504040204" pitchFamily="34" charset="0"/>
                <a:cs typeface="Arial" panose="020B0604020202020204" pitchFamily="34" charset="0"/>
              </a:rPr>
              <a:t>Drought Monitoring Indicators and Indices</a:t>
            </a:r>
          </a:p>
          <a:p>
            <a:pPr marL="0" marR="0" algn="ctr"/>
            <a:endParaRPr lang="fr-CH" sz="2800" dirty="0">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5A15C5-5797-E740-D89C-F6F3EF7D419B}"/>
              </a:ext>
            </a:extLst>
          </p:cNvPr>
          <p:cNvSpPr txBox="1"/>
          <p:nvPr/>
        </p:nvSpPr>
        <p:spPr>
          <a:xfrm>
            <a:off x="5097372" y="5871398"/>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9A2E73DB-F95E-FB9E-F7BA-2F1F3BF98D94}"/>
              </a:ext>
            </a:extLst>
          </p:cNvPr>
          <p:cNvSpPr/>
          <p:nvPr/>
        </p:nvSpPr>
        <p:spPr>
          <a:xfrm>
            <a:off x="1385143" y="553074"/>
            <a:ext cx="10149720"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Doc 4.2(2)/1 (SERCOM-3)</a:t>
            </a:r>
          </a:p>
        </p:txBody>
      </p:sp>
      <p:sp>
        <p:nvSpPr>
          <p:cNvPr id="5" name="CuadroTexto 3">
            <a:extLst>
              <a:ext uri="{FF2B5EF4-FFF2-40B4-BE49-F238E27FC236}">
                <a16:creationId xmlns:a16="http://schemas.microsoft.com/office/drawing/2014/main" id="{735C7125-2C76-0A4C-EE2B-E0ADE79ADCB0}"/>
              </a:ext>
            </a:extLst>
          </p:cNvPr>
          <p:cNvSpPr txBox="1"/>
          <p:nvPr/>
        </p:nvSpPr>
        <p:spPr>
          <a:xfrm>
            <a:off x="302004" y="1245795"/>
            <a:ext cx="11769754" cy="257544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rgbClr val="005BAA"/>
                </a:solidFill>
                <a:effectLst/>
                <a:latin typeface="Arial" panose="020B0604020202020204" pitchFamily="34" charset="0"/>
                <a:ea typeface="Verdana" panose="020B0604030504040204" pitchFamily="34" charset="0"/>
                <a:cs typeface="Arial" panose="020B0604020202020204" pitchFamily="34" charset="0"/>
              </a:rPr>
              <a:t>U</a:t>
            </a:r>
            <a:r>
              <a:rPr lang="en-GB" sz="1800" dirty="0" err="1">
                <a:effectLst/>
                <a:latin typeface="Verdana" panose="020B0604030504040204" pitchFamily="34" charset="0"/>
                <a:ea typeface="Arial" panose="020B0604020202020204" pitchFamily="34" charset="0"/>
                <a:cs typeface="Arial" panose="020B0604020202020204" pitchFamily="34" charset="0"/>
              </a:rPr>
              <a:t>pdate</a:t>
            </a:r>
            <a:r>
              <a:rPr lang="en-GB" sz="1800" dirty="0">
                <a:effectLst/>
                <a:latin typeface="Verdana" panose="020B0604030504040204" pitchFamily="34" charset="0"/>
                <a:ea typeface="Arial" panose="020B0604020202020204" pitchFamily="34" charset="0"/>
                <a:cs typeface="Arial" panose="020B0604020202020204" pitchFamily="34" charset="0"/>
              </a:rPr>
              <a:t> to the Global Drought Classification System (GDCS) in Resolution 16 (Cg-19) - WMO Activities on Drought Management,</a:t>
            </a:r>
          </a:p>
          <a:p>
            <a:pPr marL="285750" indent="-285750">
              <a:lnSpc>
                <a:spcPct val="150000"/>
              </a:lnSpc>
              <a:buFont typeface="Arial" panose="020B0604020202020204" pitchFamily="34" charset="0"/>
              <a:buChar char="•"/>
            </a:pPr>
            <a:r>
              <a:rPr lang="en-GB" sz="1800" b="1" dirty="0">
                <a:effectLst/>
                <a:latin typeface="Verdana" panose="020B0604030504040204" pitchFamily="34" charset="0"/>
                <a:ea typeface="Verdana" panose="020B0604030504040204" pitchFamily="34" charset="0"/>
                <a:cs typeface="Verdana" panose="020B0604030504040204" pitchFamily="34" charset="0"/>
              </a:rPr>
              <a:t>Recommends </a:t>
            </a:r>
            <a:r>
              <a:rPr lang="en-GB" sz="1800" dirty="0">
                <a:effectLst/>
                <a:latin typeface="Verdana" panose="020B0604030504040204" pitchFamily="34" charset="0"/>
                <a:ea typeface="Verdana" panose="020B0604030504040204" pitchFamily="34" charset="0"/>
                <a:cs typeface="Verdana" panose="020B0604030504040204" pitchFamily="34" charset="0"/>
              </a:rPr>
              <a:t>to Executive Council the adoption of Additional Drought Indicators and Indices for Use by NMHS’s</a:t>
            </a:r>
            <a:r>
              <a:rPr lang="en-GB" sz="1800" i="1" dirty="0">
                <a:effectLst/>
                <a:latin typeface="Verdana" panose="020B0604030504040204" pitchFamily="34" charset="0"/>
                <a:ea typeface="Verdana" panose="020B0604030504040204" pitchFamily="34" charset="0"/>
                <a:cs typeface="Verdana" panose="020B0604030504040204" pitchFamily="34" charset="0"/>
              </a:rPr>
              <a:t> </a:t>
            </a:r>
            <a:r>
              <a:rPr lang="en-GB" sz="1800" dirty="0">
                <a:effectLst/>
                <a:latin typeface="Verdana" panose="020B0604030504040204" pitchFamily="34" charset="0"/>
                <a:ea typeface="Verdana" panose="020B0604030504040204" pitchFamily="34" charset="0"/>
                <a:cs typeface="Verdana" panose="020B0604030504040204" pitchFamily="34" charset="0"/>
              </a:rPr>
              <a:t>through</a:t>
            </a:r>
            <a:r>
              <a:rPr lang="en-GB" sz="1800" i="1" dirty="0">
                <a:effectLst/>
                <a:latin typeface="Verdana" panose="020B0604030504040204" pitchFamily="34" charset="0"/>
                <a:ea typeface="Verdana" panose="020B0604030504040204" pitchFamily="34" charset="0"/>
                <a:cs typeface="Verdana" panose="020B0604030504040204" pitchFamily="34" charset="0"/>
              </a:rPr>
              <a:t> </a:t>
            </a:r>
            <a:r>
              <a:rPr lang="en-GB" sz="1800" dirty="0">
                <a:effectLst/>
                <a:latin typeface="Verdana" panose="020B0604030504040204" pitchFamily="34" charset="0"/>
                <a:ea typeface="Verdana" panose="020B0604030504040204" pitchFamily="34" charset="0"/>
                <a:cs typeface="Verdana" panose="020B0604030504040204" pitchFamily="34" charset="0"/>
              </a:rPr>
              <a:t>the draft resolution provided in the </a:t>
            </a:r>
            <a:r>
              <a:rPr lang="en-GB" sz="18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3" action="ppaction://hlinkfile"/>
              </a:rPr>
              <a:t>Annex</a:t>
            </a:r>
            <a:r>
              <a:rPr lang="en-GB" sz="1800" dirty="0">
                <a:effectLst/>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50000"/>
              </a:lnSpc>
              <a:buFont typeface="Arial" panose="020B0604020202020204" pitchFamily="34" charset="0"/>
              <a:buChar char="•"/>
            </a:pPr>
            <a:endParaRPr lang="en-GB" sz="1800" b="1" dirty="0">
              <a:effectLst/>
              <a:latin typeface="Verdana" panose="020B0604030504040204" pitchFamily="34" charset="0"/>
              <a:ea typeface="Verdana" panose="020B0604030504040204" pitchFamily="34" charset="0"/>
              <a:cs typeface="Segoe UI" panose="020B0502040204020203" pitchFamily="34" charset="0"/>
            </a:endParaRPr>
          </a:p>
          <a:p>
            <a:pPr marL="285750" indent="-285750">
              <a:lnSpc>
                <a:spcPct val="150000"/>
              </a:lnSpc>
              <a:buFont typeface="Arial" panose="020B0604020202020204" pitchFamily="34" charset="0"/>
              <a:buChar char="•"/>
            </a:pPr>
            <a:r>
              <a:rPr lang="en-GB" b="1" dirty="0">
                <a:latin typeface="Verdana" panose="020B0604030504040204" pitchFamily="34" charset="0"/>
                <a:ea typeface="Verdana" panose="020B0604030504040204" pitchFamily="34" charset="0"/>
                <a:cs typeface="Segoe UI" panose="020B0502040204020203" pitchFamily="34" charset="0"/>
              </a:rPr>
              <a:t>INF 4.2(2) </a:t>
            </a:r>
            <a:r>
              <a:rPr lang="en-GB" dirty="0">
                <a:latin typeface="Verdana" panose="020B0604030504040204" pitchFamily="34" charset="0"/>
                <a:ea typeface="Verdana" panose="020B0604030504040204" pitchFamily="34" charset="0"/>
                <a:cs typeface="Segoe UI" panose="020B0502040204020203" pitchFamily="34" charset="0"/>
              </a:rPr>
              <a:t>provides an overview of the three</a:t>
            </a:r>
            <a:r>
              <a:rPr lang="en-GB" b="1" dirty="0">
                <a:latin typeface="Verdana" panose="020B0604030504040204" pitchFamily="34" charset="0"/>
                <a:ea typeface="Verdana" panose="020B0604030504040204" pitchFamily="34" charset="0"/>
                <a:cs typeface="Segoe UI" panose="020B0502040204020203" pitchFamily="34" charset="0"/>
              </a:rPr>
              <a:t> </a:t>
            </a:r>
            <a:r>
              <a:rPr lang="en-GB" sz="1800" dirty="0">
                <a:effectLst/>
                <a:latin typeface="Verdana" panose="020B0604030504040204" pitchFamily="34" charset="0"/>
                <a:ea typeface="Verdana" panose="020B0604030504040204" pitchFamily="34" charset="0"/>
                <a:cs typeface="Verdana" panose="020B0604030504040204" pitchFamily="34" charset="0"/>
              </a:rPr>
              <a:t>Drought Indicators and Indices.</a:t>
            </a:r>
          </a:p>
        </p:txBody>
      </p:sp>
    </p:spTree>
    <p:extLst>
      <p:ext uri="{BB962C8B-B14F-4D97-AF65-F5344CB8AC3E}">
        <p14:creationId xmlns:p14="http://schemas.microsoft.com/office/powerpoint/2010/main" val="136650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1F84E1F9-13C4-4F19-E935-FA8F4FE63768}"/>
            </a:ext>
          </a:extLst>
        </p:cNvPr>
        <p:cNvGrpSpPr/>
        <p:nvPr/>
      </p:nvGrpSpPr>
      <p:grpSpPr>
        <a:xfrm>
          <a:off x="0" y="0"/>
          <a:ext cx="0" cy="0"/>
          <a:chOff x="0" y="0"/>
          <a:chExt cx="0" cy="0"/>
        </a:xfrm>
      </p:grpSpPr>
      <p:sp>
        <p:nvSpPr>
          <p:cNvPr id="4" name="Shape 79">
            <a:extLst>
              <a:ext uri="{FF2B5EF4-FFF2-40B4-BE49-F238E27FC236}">
                <a16:creationId xmlns:a16="http://schemas.microsoft.com/office/drawing/2014/main" id="{946459F6-B090-11CA-233C-DDF8BA1A4C14}"/>
              </a:ext>
            </a:extLst>
          </p:cNvPr>
          <p:cNvSpPr/>
          <p:nvPr/>
        </p:nvSpPr>
        <p:spPr>
          <a:xfrm>
            <a:off x="1385143" y="553074"/>
            <a:ext cx="10149720"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Doc 4.2(2)/1 (SERCOM-3)</a:t>
            </a:r>
          </a:p>
        </p:txBody>
      </p:sp>
      <p:sp>
        <p:nvSpPr>
          <p:cNvPr id="5" name="CuadroTexto 3">
            <a:extLst>
              <a:ext uri="{FF2B5EF4-FFF2-40B4-BE49-F238E27FC236}">
                <a16:creationId xmlns:a16="http://schemas.microsoft.com/office/drawing/2014/main" id="{F6DC4D21-CB0A-4AC7-D2F1-964EA00F62E4}"/>
              </a:ext>
            </a:extLst>
          </p:cNvPr>
          <p:cNvSpPr txBox="1"/>
          <p:nvPr/>
        </p:nvSpPr>
        <p:spPr>
          <a:xfrm>
            <a:off x="302004" y="1245795"/>
            <a:ext cx="11769754" cy="377577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800" b="1" dirty="0">
                <a:solidFill>
                  <a:srgbClr val="000000"/>
                </a:solidFill>
                <a:effectLst/>
                <a:latin typeface="Verdana" panose="020B0604030504040204" pitchFamily="34" charset="0"/>
                <a:ea typeface="Arial" panose="020B0604020202020204" pitchFamily="34" charset="0"/>
                <a:cs typeface="Verdana" panose="020B0604030504040204" pitchFamily="34" charset="0"/>
              </a:rPr>
              <a:t>Requests </a:t>
            </a:r>
            <a:r>
              <a:rPr lang="en-GB" sz="1800" dirty="0">
                <a:solidFill>
                  <a:srgbClr val="000000"/>
                </a:solidFill>
                <a:effectLst/>
                <a:latin typeface="Verdana" panose="020B0604030504040204" pitchFamily="34" charset="0"/>
                <a:ea typeface="Arial" panose="020B0604020202020204" pitchFamily="34" charset="0"/>
                <a:cs typeface="Verdana" panose="020B0604030504040204" pitchFamily="34" charset="0"/>
              </a:rPr>
              <a:t>Members to promote the use the Standardized Precipitation Index (SPI) and the Standardized Precipitation and Evapotranspiration Index (SPEI) to characterize droughts, in addition to other drought indicators and indices that are already used by Members.</a:t>
            </a:r>
          </a:p>
          <a:p>
            <a:pPr marL="285750" indent="-285750">
              <a:lnSpc>
                <a:spcPct val="150000"/>
              </a:lnSpc>
              <a:buFont typeface="Arial" panose="020B0604020202020204" pitchFamily="34" charset="0"/>
              <a:buChar char="•"/>
            </a:pPr>
            <a:endParaRPr lang="en-GB" dirty="0">
              <a:solidFill>
                <a:srgbClr val="000000"/>
              </a:solidFill>
              <a:latin typeface="Verdana" panose="020B0604030504040204" pitchFamily="34" charset="0"/>
              <a:ea typeface="Arial" panose="020B0604020202020204" pitchFamily="34" charset="0"/>
              <a:cs typeface="Verdana" panose="020B0604030504040204" pitchFamily="34" charset="0"/>
            </a:endParaRPr>
          </a:p>
          <a:p>
            <a:pPr marL="285750" indent="-285750">
              <a:lnSpc>
                <a:spcPct val="150000"/>
              </a:lnSpc>
              <a:buFont typeface="Arial" panose="020B0604020202020204" pitchFamily="34" charset="0"/>
              <a:buChar char="•"/>
            </a:pPr>
            <a:endParaRPr lang="en-GB" sz="1800" dirty="0">
              <a:solidFill>
                <a:srgbClr val="000000"/>
              </a:solidFill>
              <a:effectLst/>
              <a:latin typeface="Verdana" panose="020B0604030504040204" pitchFamily="34" charset="0"/>
              <a:ea typeface="Arial" panose="020B0604020202020204" pitchFamily="34" charset="0"/>
              <a:cs typeface="Verdana" panose="020B0604030504040204" pitchFamily="34" charset="0"/>
            </a:endParaRPr>
          </a:p>
          <a:p>
            <a:pPr marL="285750" indent="-285750">
              <a:lnSpc>
                <a:spcPct val="150000"/>
              </a:lnSpc>
              <a:buFont typeface="Arial" panose="020B0604020202020204" pitchFamily="34" charset="0"/>
              <a:buChar char="•"/>
            </a:pPr>
            <a:r>
              <a:rPr lang="en-GB" sz="1800" b="1" dirty="0">
                <a:solidFill>
                  <a:srgbClr val="000000"/>
                </a:solidFill>
                <a:effectLst/>
                <a:latin typeface="Verdana" panose="020B0604030504040204" pitchFamily="34" charset="0"/>
                <a:ea typeface="Arial" panose="020B0604020202020204" pitchFamily="34" charset="0"/>
                <a:cs typeface="Verdana" panose="020B0604030504040204" pitchFamily="34" charset="0"/>
              </a:rPr>
              <a:t>Further Requests</a:t>
            </a:r>
            <a:r>
              <a:rPr lang="en-GB" sz="1800" dirty="0">
                <a:solidFill>
                  <a:srgbClr val="000000"/>
                </a:solidFill>
                <a:effectLst/>
                <a:latin typeface="Verdana" panose="020B0604030504040204" pitchFamily="34" charset="0"/>
                <a:ea typeface="Arial" panose="020B0604020202020204" pitchFamily="34" charset="0"/>
                <a:cs typeface="Verdana" panose="020B0604030504040204" pitchFamily="34" charset="0"/>
              </a:rPr>
              <a:t> Members to explore the use of Combined Drought Index (</a:t>
            </a:r>
            <a:r>
              <a:rPr lang="en-GB" dirty="0">
                <a:solidFill>
                  <a:srgbClr val="000000"/>
                </a:solidFill>
                <a:latin typeface="Verdana" panose="020B0604030504040204" pitchFamily="34" charset="0"/>
                <a:ea typeface="Arial" panose="020B0604020202020204" pitchFamily="34" charset="0"/>
                <a:cs typeface="Verdana" panose="020B0604030504040204" pitchFamily="34" charset="0"/>
              </a:rPr>
              <a:t>CDI) which is </a:t>
            </a:r>
            <a:r>
              <a:rPr lang="en-GB" sz="1800" dirty="0">
                <a:solidFill>
                  <a:srgbClr val="000000"/>
                </a:solidFill>
                <a:effectLst/>
                <a:latin typeface="Verdana" panose="020B0604030504040204" pitchFamily="34" charset="0"/>
                <a:ea typeface="Arial" panose="020B0604020202020204" pitchFamily="34" charset="0"/>
                <a:cs typeface="Verdana" panose="020B0604030504040204" pitchFamily="34" charset="0"/>
              </a:rPr>
              <a:t>based on the integration of three drought </a:t>
            </a:r>
            <a:r>
              <a:rPr lang="en-GB" sz="1800" dirty="0" err="1">
                <a:solidFill>
                  <a:srgbClr val="000000"/>
                </a:solidFill>
                <a:effectLst/>
                <a:latin typeface="Verdana" panose="020B0604030504040204" pitchFamily="34" charset="0"/>
                <a:ea typeface="Arial" panose="020B0604020202020204" pitchFamily="34" charset="0"/>
                <a:cs typeface="Verdana" panose="020B0604030504040204" pitchFamily="34" charset="0"/>
              </a:rPr>
              <a:t>indicatorson</a:t>
            </a:r>
            <a:r>
              <a:rPr lang="en-GB" sz="1800" dirty="0">
                <a:solidFill>
                  <a:srgbClr val="000000"/>
                </a:solidFill>
                <a:effectLst/>
                <a:latin typeface="Verdana" panose="020B0604030504040204" pitchFamily="34" charset="0"/>
                <a:ea typeface="Arial" panose="020B0604020202020204" pitchFamily="34" charset="0"/>
                <a:cs typeface="Verdana" panose="020B0604030504040204" pitchFamily="34" charset="0"/>
              </a:rPr>
              <a:t> the 1) SPI/SPEI, 2) soil moisture, and 3) remotely sensed vegetation information.</a:t>
            </a:r>
          </a:p>
          <a:p>
            <a:pPr>
              <a:lnSpc>
                <a:spcPct val="150000"/>
              </a:lnSpc>
            </a:pPr>
            <a:endParaRPr lang="en-GB" b="1" dirty="0">
              <a:latin typeface="Verdana" panose="020B0604030504040204" pitchFamily="34" charset="0"/>
              <a:ea typeface="Verdana" panose="020B0604030504040204" pitchFamily="34" charset="0"/>
              <a:cs typeface="Segoe UI" panose="020B0502040204020203" pitchFamily="34" charset="0"/>
            </a:endParaRPr>
          </a:p>
        </p:txBody>
      </p:sp>
    </p:spTree>
    <p:extLst>
      <p:ext uri="{BB962C8B-B14F-4D97-AF65-F5344CB8AC3E}">
        <p14:creationId xmlns:p14="http://schemas.microsoft.com/office/powerpoint/2010/main" val="1373835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30CF40-D0C4-44C1-B189-EC1AD6E19488}"/>
</file>

<file path=customXml/itemProps2.xml><?xml version="1.0" encoding="utf-8"?>
<ds:datastoreItem xmlns:ds="http://schemas.openxmlformats.org/officeDocument/2006/customXml" ds:itemID="{A3C26247-1FAB-4126-B6AB-31F547697EE2}"/>
</file>

<file path=customXml/itemProps3.xml><?xml version="1.0" encoding="utf-8"?>
<ds:datastoreItem xmlns:ds="http://schemas.openxmlformats.org/officeDocument/2006/customXml" ds:itemID="{1CF86CDF-3B2A-415C-B39F-D68D70FDD13D}"/>
</file>

<file path=docProps/app.xml><?xml version="1.0" encoding="utf-8"?>
<Properties xmlns="http://schemas.openxmlformats.org/officeDocument/2006/extended-properties" xmlns:vt="http://schemas.openxmlformats.org/officeDocument/2006/docPropsVTypes">
  <TotalTime>5879</TotalTime>
  <Words>207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Cristina Levinski</cp:lastModifiedBy>
  <cp:revision>15</cp:revision>
  <dcterms:created xsi:type="dcterms:W3CDTF">2024-01-11T14:19:20Z</dcterms:created>
  <dcterms:modified xsi:type="dcterms:W3CDTF">2024-02-19T07:53:45Z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