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4.xml" ContentType="application/vnd.openxmlformats-officedocument.drawingml.diagramStyle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4.xml" ContentType="application/vnd.openxmlformats-officedocument.drawingml.diagramLayout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quickStyle5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70" r:id="rId3"/>
    <p:sldId id="269" r:id="rId4"/>
    <p:sldId id="294" r:id="rId5"/>
    <p:sldId id="289" r:id="rId6"/>
    <p:sldId id="290" r:id="rId7"/>
    <p:sldId id="295" r:id="rId8"/>
    <p:sldId id="297" r:id="rId9"/>
    <p:sldId id="291" r:id="rId10"/>
    <p:sldId id="292" r:id="rId11"/>
    <p:sldId id="298" r:id="rId12"/>
    <p:sldId id="300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422"/>
    <a:srgbClr val="92D050"/>
    <a:srgbClr val="55ACEF"/>
    <a:srgbClr val="005BAA"/>
    <a:srgbClr val="005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BC131-5019-4041-B9A2-A5F5213B6361}" v="8" dt="2024-01-18T09:32:41.1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21"/>
    <p:restoredTop sz="97625"/>
  </p:normalViewPr>
  <p:slideViewPr>
    <p:cSldViewPr snapToGrid="0" snapToObjects="1">
      <p:cViewPr varScale="1">
        <p:scale>
          <a:sx n="106" d="100"/>
          <a:sy n="106" d="100"/>
        </p:scale>
        <p:origin x="192" y="3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Levinski" userId="3307da14-4b3e-4018-aac4-a94e659e0af6" providerId="ADAL" clId="{3A9BC131-5019-4041-B9A2-A5F5213B6361}"/>
    <pc:docChg chg="undo custSel delSld modSld">
      <pc:chgData name="Cristina Levinski" userId="3307da14-4b3e-4018-aac4-a94e659e0af6" providerId="ADAL" clId="{3A9BC131-5019-4041-B9A2-A5F5213B6361}" dt="2024-01-18T09:57:32.954" v="280" actId="1076"/>
      <pc:docMkLst>
        <pc:docMk/>
      </pc:docMkLst>
      <pc:sldChg chg="addSp delSp modSp del mod">
        <pc:chgData name="Cristina Levinski" userId="3307da14-4b3e-4018-aac4-a94e659e0af6" providerId="ADAL" clId="{3A9BC131-5019-4041-B9A2-A5F5213B6361}" dt="2024-01-18T09:56:21.241" v="278" actId="2696"/>
        <pc:sldMkLst>
          <pc:docMk/>
          <pc:sldMk cId="1088218460" sldId="277"/>
        </pc:sldMkLst>
        <pc:spChg chg="mod">
          <ac:chgData name="Cristina Levinski" userId="3307da14-4b3e-4018-aac4-a94e659e0af6" providerId="ADAL" clId="{3A9BC131-5019-4041-B9A2-A5F5213B6361}" dt="2024-01-18T09:32:14.131" v="257" actId="207"/>
          <ac:spMkLst>
            <pc:docMk/>
            <pc:sldMk cId="1088218460" sldId="277"/>
            <ac:spMk id="2" creationId="{9500F7D2-A954-8761-3527-C158DDFB1106}"/>
          </ac:spMkLst>
        </pc:spChg>
        <pc:spChg chg="add del">
          <ac:chgData name="Cristina Levinski" userId="3307da14-4b3e-4018-aac4-a94e659e0af6" providerId="ADAL" clId="{3A9BC131-5019-4041-B9A2-A5F5213B6361}" dt="2024-01-18T09:24:29.142" v="49" actId="22"/>
          <ac:spMkLst>
            <pc:docMk/>
            <pc:sldMk cId="1088218460" sldId="277"/>
            <ac:spMk id="4" creationId="{BA0261F0-84A3-7592-2F35-F7AB8CDED479}"/>
          </ac:spMkLst>
        </pc:spChg>
        <pc:spChg chg="add mod">
          <ac:chgData name="Cristina Levinski" userId="3307da14-4b3e-4018-aac4-a94e659e0af6" providerId="ADAL" clId="{3A9BC131-5019-4041-B9A2-A5F5213B6361}" dt="2024-01-18T09:28:59.767" v="157" actId="1076"/>
          <ac:spMkLst>
            <pc:docMk/>
            <pc:sldMk cId="1088218460" sldId="277"/>
            <ac:spMk id="5" creationId="{EF8B4FF9-68DE-5305-86C1-50367F9B1B6D}"/>
          </ac:spMkLst>
        </pc:spChg>
        <pc:spChg chg="mod">
          <ac:chgData name="Cristina Levinski" userId="3307da14-4b3e-4018-aac4-a94e659e0af6" providerId="ADAL" clId="{3A9BC131-5019-4041-B9A2-A5F5213B6361}" dt="2024-01-18T09:28:49.004" v="155" actId="1076"/>
          <ac:spMkLst>
            <pc:docMk/>
            <pc:sldMk cId="1088218460" sldId="277"/>
            <ac:spMk id="6" creationId="{C8461C19-E495-4638-9078-AC28B05A0BE5}"/>
          </ac:spMkLst>
        </pc:spChg>
      </pc:sldChg>
      <pc:sldChg chg="addSp delSp modSp mod">
        <pc:chgData name="Cristina Levinski" userId="3307da14-4b3e-4018-aac4-a94e659e0af6" providerId="ADAL" clId="{3A9BC131-5019-4041-B9A2-A5F5213B6361}" dt="2024-01-18T09:57:32.954" v="280" actId="1076"/>
        <pc:sldMkLst>
          <pc:docMk/>
          <pc:sldMk cId="2102021547" sldId="278"/>
        </pc:sldMkLst>
        <pc:spChg chg="add del mod">
          <ac:chgData name="Cristina Levinski" userId="3307da14-4b3e-4018-aac4-a94e659e0af6" providerId="ADAL" clId="{3A9BC131-5019-4041-B9A2-A5F5213B6361}" dt="2024-01-18T09:30:25.292" v="183"/>
          <ac:spMkLst>
            <pc:docMk/>
            <pc:sldMk cId="2102021547" sldId="278"/>
            <ac:spMk id="2" creationId="{F5A7373F-F25A-4C44-0FC6-32E2617643D1}"/>
          </ac:spMkLst>
        </pc:spChg>
        <pc:spChg chg="add del mod">
          <ac:chgData name="Cristina Levinski" userId="3307da14-4b3e-4018-aac4-a94e659e0af6" providerId="ADAL" clId="{3A9BC131-5019-4041-B9A2-A5F5213B6361}" dt="2024-01-18T09:31:28.167" v="215"/>
          <ac:spMkLst>
            <pc:docMk/>
            <pc:sldMk cId="2102021547" sldId="278"/>
            <ac:spMk id="3" creationId="{63824482-FC5C-57E9-60A0-ADD230B494DC}"/>
          </ac:spMkLst>
        </pc:spChg>
        <pc:spChg chg="mod">
          <ac:chgData name="Cristina Levinski" userId="3307da14-4b3e-4018-aac4-a94e659e0af6" providerId="ADAL" clId="{3A9BC131-5019-4041-B9A2-A5F5213B6361}" dt="2024-01-18T09:57:29.170" v="279" actId="1076"/>
          <ac:spMkLst>
            <pc:docMk/>
            <pc:sldMk cId="2102021547" sldId="278"/>
            <ac:spMk id="4" creationId="{D43B275B-84BF-C21D-40E8-7D1235DF538A}"/>
          </ac:spMkLst>
        </pc:spChg>
        <pc:spChg chg="mod">
          <ac:chgData name="Cristina Levinski" userId="3307da14-4b3e-4018-aac4-a94e659e0af6" providerId="ADAL" clId="{3A9BC131-5019-4041-B9A2-A5F5213B6361}" dt="2024-01-18T09:57:32.954" v="280" actId="1076"/>
          <ac:spMkLst>
            <pc:docMk/>
            <pc:sldMk cId="2102021547" sldId="278"/>
            <ac:spMk id="5" creationId="{09DABE98-0BBB-BC8C-CDAE-C2AFF3268DAE}"/>
          </ac:spMkLst>
        </pc:spChg>
        <pc:spChg chg="add mod">
          <ac:chgData name="Cristina Levinski" userId="3307da14-4b3e-4018-aac4-a94e659e0af6" providerId="ADAL" clId="{3A9BC131-5019-4041-B9A2-A5F5213B6361}" dt="2024-01-18T09:55:59.701" v="275" actId="1076"/>
          <ac:spMkLst>
            <pc:docMk/>
            <pc:sldMk cId="2102021547" sldId="278"/>
            <ac:spMk id="6" creationId="{B45A15C5-5797-E740-D89C-F6F3EF7D419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E6491-D96B-CB4F-B817-BE03C56D1111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03348177-A23B-6B4A-8B40-AAD93B2986E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Q2</a:t>
          </a:r>
        </a:p>
      </dgm:t>
    </dgm:pt>
    <dgm:pt modelId="{024EBDC9-8FC6-2348-A807-4246A2952343}" type="parTrans" cxnId="{34AE065A-1D03-694B-97D2-4938E35EEDD8}">
      <dgm:prSet/>
      <dgm:spPr/>
      <dgm:t>
        <a:bodyPr/>
        <a:lstStyle/>
        <a:p>
          <a:endParaRPr lang="en-GB"/>
        </a:p>
      </dgm:t>
    </dgm:pt>
    <dgm:pt modelId="{54F7C221-2022-E641-8111-5AFC16E5BED7}" type="sibTrans" cxnId="{34AE065A-1D03-694B-97D2-4938E35EEDD8}">
      <dgm:prSet/>
      <dgm:spPr/>
      <dgm:t>
        <a:bodyPr/>
        <a:lstStyle/>
        <a:p>
          <a:endParaRPr lang="en-GB"/>
        </a:p>
      </dgm:t>
    </dgm:pt>
    <dgm:pt modelId="{190797BD-BF88-CC4A-8CA4-355BB23F95B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Q3</a:t>
          </a:r>
        </a:p>
      </dgm:t>
    </dgm:pt>
    <dgm:pt modelId="{C1D10B02-D43F-9940-ADF5-66579C0809D2}" type="parTrans" cxnId="{CEC9FD4E-95EF-2342-B2E1-544F5D95D510}">
      <dgm:prSet/>
      <dgm:spPr/>
      <dgm:t>
        <a:bodyPr/>
        <a:lstStyle/>
        <a:p>
          <a:endParaRPr lang="en-GB"/>
        </a:p>
      </dgm:t>
    </dgm:pt>
    <dgm:pt modelId="{30218C79-0164-A543-B72A-6212DBD9063A}" type="sibTrans" cxnId="{CEC9FD4E-95EF-2342-B2E1-544F5D95D510}">
      <dgm:prSet/>
      <dgm:spPr/>
      <dgm:t>
        <a:bodyPr/>
        <a:lstStyle/>
        <a:p>
          <a:endParaRPr lang="en-GB"/>
        </a:p>
      </dgm:t>
    </dgm:pt>
    <dgm:pt modelId="{08C473B6-2006-0F4E-A4C0-E7D7AEE0A1F3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Q4</a:t>
          </a:r>
        </a:p>
      </dgm:t>
    </dgm:pt>
    <dgm:pt modelId="{775B6244-E627-BD48-8ABE-77DA60535DB8}" type="parTrans" cxnId="{9FACF996-D1B1-AD41-AA7E-F9362C35AFB9}">
      <dgm:prSet/>
      <dgm:spPr/>
      <dgm:t>
        <a:bodyPr/>
        <a:lstStyle/>
        <a:p>
          <a:endParaRPr lang="en-GB"/>
        </a:p>
      </dgm:t>
    </dgm:pt>
    <dgm:pt modelId="{7253BEF4-B636-B045-B796-8956FAEFDB97}" type="sibTrans" cxnId="{9FACF996-D1B1-AD41-AA7E-F9362C35AFB9}">
      <dgm:prSet/>
      <dgm:spPr/>
      <dgm:t>
        <a:bodyPr/>
        <a:lstStyle/>
        <a:p>
          <a:endParaRPr lang="en-GB"/>
        </a:p>
      </dgm:t>
    </dgm:pt>
    <dgm:pt modelId="{C61E5CAA-650C-CA49-8F45-42B173792C84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dirty="0"/>
            <a:t>Q1</a:t>
          </a:r>
        </a:p>
      </dgm:t>
    </dgm:pt>
    <dgm:pt modelId="{A4418DF3-A7DF-2541-AD91-56133FF40FF0}" type="parTrans" cxnId="{A666C344-18C5-E447-AEC8-0F41076BB28E}">
      <dgm:prSet/>
      <dgm:spPr/>
      <dgm:t>
        <a:bodyPr/>
        <a:lstStyle/>
        <a:p>
          <a:endParaRPr lang="en-GB"/>
        </a:p>
      </dgm:t>
    </dgm:pt>
    <dgm:pt modelId="{FFEAF1FB-79F8-0D49-8145-FC0A407A7E68}" type="sibTrans" cxnId="{A666C344-18C5-E447-AEC8-0F41076BB28E}">
      <dgm:prSet/>
      <dgm:spPr/>
      <dgm:t>
        <a:bodyPr/>
        <a:lstStyle/>
        <a:p>
          <a:endParaRPr lang="en-GB"/>
        </a:p>
      </dgm:t>
    </dgm:pt>
    <dgm:pt modelId="{8569F256-55C1-9240-97E0-23D3907B96F5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dirty="0"/>
            <a:t>Q2</a:t>
          </a:r>
        </a:p>
      </dgm:t>
    </dgm:pt>
    <dgm:pt modelId="{961ADB9A-D26E-2A48-A1B6-83D8C14C75C7}" type="parTrans" cxnId="{88A3D3B7-E6F3-6144-9344-DAEF8B0D0C77}">
      <dgm:prSet/>
      <dgm:spPr/>
      <dgm:t>
        <a:bodyPr/>
        <a:lstStyle/>
        <a:p>
          <a:endParaRPr lang="en-GB"/>
        </a:p>
      </dgm:t>
    </dgm:pt>
    <dgm:pt modelId="{3C6C3386-4119-5E48-838D-96ACC58BADC4}" type="sibTrans" cxnId="{88A3D3B7-E6F3-6144-9344-DAEF8B0D0C77}">
      <dgm:prSet/>
      <dgm:spPr/>
      <dgm:t>
        <a:bodyPr/>
        <a:lstStyle/>
        <a:p>
          <a:endParaRPr lang="en-GB"/>
        </a:p>
      </dgm:t>
    </dgm:pt>
    <dgm:pt modelId="{E60FE5D3-36C4-4948-A911-C6CB57F2E3DC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dirty="0"/>
            <a:t>Q3</a:t>
          </a:r>
        </a:p>
      </dgm:t>
    </dgm:pt>
    <dgm:pt modelId="{A4878B2A-48FB-FE44-9884-3544AAC6C8BD}" type="parTrans" cxnId="{547B3AA8-2DBB-7247-A5EE-9395E80CE323}">
      <dgm:prSet/>
      <dgm:spPr/>
      <dgm:t>
        <a:bodyPr/>
        <a:lstStyle/>
        <a:p>
          <a:endParaRPr lang="en-GB"/>
        </a:p>
      </dgm:t>
    </dgm:pt>
    <dgm:pt modelId="{3446CC25-2708-CD40-94EB-7955FF96F9FD}" type="sibTrans" cxnId="{547B3AA8-2DBB-7247-A5EE-9395E80CE323}">
      <dgm:prSet/>
      <dgm:spPr/>
      <dgm:t>
        <a:bodyPr/>
        <a:lstStyle/>
        <a:p>
          <a:endParaRPr lang="en-GB"/>
        </a:p>
      </dgm:t>
    </dgm:pt>
    <dgm:pt modelId="{4C39E44B-D7FC-7849-9900-97AC68AD3694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dirty="0"/>
            <a:t>Q4</a:t>
          </a:r>
        </a:p>
      </dgm:t>
    </dgm:pt>
    <dgm:pt modelId="{53FAB7FA-EFE9-D047-A251-A4C96DD0EA6B}" type="parTrans" cxnId="{DFDDA00C-4686-E94E-BF83-FDE88ED1B636}">
      <dgm:prSet/>
      <dgm:spPr/>
      <dgm:t>
        <a:bodyPr/>
        <a:lstStyle/>
        <a:p>
          <a:endParaRPr lang="en-GB"/>
        </a:p>
      </dgm:t>
    </dgm:pt>
    <dgm:pt modelId="{07E9D2F7-265E-BB49-BB25-0CFCE94DBD41}" type="sibTrans" cxnId="{DFDDA00C-4686-E94E-BF83-FDE88ED1B636}">
      <dgm:prSet/>
      <dgm:spPr/>
      <dgm:t>
        <a:bodyPr/>
        <a:lstStyle/>
        <a:p>
          <a:endParaRPr lang="en-GB"/>
        </a:p>
      </dgm:t>
    </dgm:pt>
    <dgm:pt modelId="{480CBEE5-CEF6-174A-8D58-762E70BB7065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Q1</a:t>
          </a:r>
        </a:p>
      </dgm:t>
    </dgm:pt>
    <dgm:pt modelId="{83006F11-4588-7C42-800A-14A153B5578A}" type="parTrans" cxnId="{8A7D4C6B-CBE2-3C45-B768-632313FAACE8}">
      <dgm:prSet/>
      <dgm:spPr/>
      <dgm:t>
        <a:bodyPr/>
        <a:lstStyle/>
        <a:p>
          <a:endParaRPr lang="en-GB"/>
        </a:p>
      </dgm:t>
    </dgm:pt>
    <dgm:pt modelId="{C890AE23-FA8E-7549-8319-39B96D37B158}" type="sibTrans" cxnId="{8A7D4C6B-CBE2-3C45-B768-632313FAACE8}">
      <dgm:prSet/>
      <dgm:spPr/>
      <dgm:t>
        <a:bodyPr/>
        <a:lstStyle/>
        <a:p>
          <a:endParaRPr lang="en-GB"/>
        </a:p>
      </dgm:t>
    </dgm:pt>
    <dgm:pt modelId="{441F411E-3D88-B647-B7B2-DC4BE1CA31C9}" type="pres">
      <dgm:prSet presAssocID="{E97E6491-D96B-CB4F-B817-BE03C56D1111}" presName="Name0" presStyleCnt="0">
        <dgm:presLayoutVars>
          <dgm:dir/>
          <dgm:animLvl val="lvl"/>
          <dgm:resizeHandles val="exact"/>
        </dgm:presLayoutVars>
      </dgm:prSet>
      <dgm:spPr/>
    </dgm:pt>
    <dgm:pt modelId="{A623EF2C-F99C-AA4B-8F25-8CA6385225B7}" type="pres">
      <dgm:prSet presAssocID="{03348177-A23B-6B4A-8B40-AAD93B2986E5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B51438F4-A2B0-D248-8D76-7E8F08257F81}" type="pres">
      <dgm:prSet presAssocID="{54F7C221-2022-E641-8111-5AFC16E5BED7}" presName="parTxOnlySpace" presStyleCnt="0"/>
      <dgm:spPr/>
    </dgm:pt>
    <dgm:pt modelId="{7E3E2688-1374-AB41-8494-E30A86A81CC7}" type="pres">
      <dgm:prSet presAssocID="{190797BD-BF88-CC4A-8CA4-355BB23F95BB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FA2CA302-205B-9748-B21D-04572D60728C}" type="pres">
      <dgm:prSet presAssocID="{30218C79-0164-A543-B72A-6212DBD9063A}" presName="parTxOnlySpace" presStyleCnt="0"/>
      <dgm:spPr/>
    </dgm:pt>
    <dgm:pt modelId="{1EEAD0DC-BD4B-1642-91FE-BC472F2B8483}" type="pres">
      <dgm:prSet presAssocID="{08C473B6-2006-0F4E-A4C0-E7D7AEE0A1F3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CA5C77E5-3E97-F94D-A694-EA35EB4CA72A}" type="pres">
      <dgm:prSet presAssocID="{7253BEF4-B636-B045-B796-8956FAEFDB97}" presName="parTxOnlySpace" presStyleCnt="0"/>
      <dgm:spPr/>
    </dgm:pt>
    <dgm:pt modelId="{0BBE0F21-B2B7-D647-975A-D8E3922FF13E}" type="pres">
      <dgm:prSet presAssocID="{C61E5CAA-650C-CA49-8F45-42B173792C84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9B3B0CAC-EC40-9547-A9D9-C75A721631F5}" type="pres">
      <dgm:prSet presAssocID="{FFEAF1FB-79F8-0D49-8145-FC0A407A7E68}" presName="parTxOnlySpace" presStyleCnt="0"/>
      <dgm:spPr/>
    </dgm:pt>
    <dgm:pt modelId="{45F1E60D-3912-754F-92E4-D578A32F9B27}" type="pres">
      <dgm:prSet presAssocID="{8569F256-55C1-9240-97E0-23D3907B96F5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287D7432-814E-5245-8F98-204750100EE9}" type="pres">
      <dgm:prSet presAssocID="{3C6C3386-4119-5E48-838D-96ACC58BADC4}" presName="parTxOnlySpace" presStyleCnt="0"/>
      <dgm:spPr/>
    </dgm:pt>
    <dgm:pt modelId="{7D6BCDAC-DB64-034A-8ED5-7B0DE2A3FDE5}" type="pres">
      <dgm:prSet presAssocID="{E60FE5D3-36C4-4948-A911-C6CB57F2E3DC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1AACC65-718B-AD44-9EA1-F1D1EFCE8EB3}" type="pres">
      <dgm:prSet presAssocID="{3446CC25-2708-CD40-94EB-7955FF96F9FD}" presName="parTxOnlySpace" presStyleCnt="0"/>
      <dgm:spPr/>
    </dgm:pt>
    <dgm:pt modelId="{A95C6D97-B611-7E4D-8A08-618F8FBD43B9}" type="pres">
      <dgm:prSet presAssocID="{4C39E44B-D7FC-7849-9900-97AC68AD3694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14A1903E-FF1D-694A-830C-C884A5C9AB7E}" type="pres">
      <dgm:prSet presAssocID="{07E9D2F7-265E-BB49-BB25-0CFCE94DBD41}" presName="parTxOnlySpace" presStyleCnt="0"/>
      <dgm:spPr/>
    </dgm:pt>
    <dgm:pt modelId="{95270BA9-D3FA-F547-BBDD-7D7C6401FB96}" type="pres">
      <dgm:prSet presAssocID="{480CBEE5-CEF6-174A-8D58-762E70BB7065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F817C206-2EAD-AE4E-8AD1-E0D9B2625D44}" type="presOf" srcId="{480CBEE5-CEF6-174A-8D58-762E70BB7065}" destId="{95270BA9-D3FA-F547-BBDD-7D7C6401FB96}" srcOrd="0" destOrd="0" presId="urn:microsoft.com/office/officeart/2005/8/layout/chevron1"/>
    <dgm:cxn modelId="{DFDDA00C-4686-E94E-BF83-FDE88ED1B636}" srcId="{E97E6491-D96B-CB4F-B817-BE03C56D1111}" destId="{4C39E44B-D7FC-7849-9900-97AC68AD3694}" srcOrd="6" destOrd="0" parTransId="{53FAB7FA-EFE9-D047-A251-A4C96DD0EA6B}" sibTransId="{07E9D2F7-265E-BB49-BB25-0CFCE94DBD41}"/>
    <dgm:cxn modelId="{A666C344-18C5-E447-AEC8-0F41076BB28E}" srcId="{E97E6491-D96B-CB4F-B817-BE03C56D1111}" destId="{C61E5CAA-650C-CA49-8F45-42B173792C84}" srcOrd="3" destOrd="0" parTransId="{A4418DF3-A7DF-2541-AD91-56133FF40FF0}" sibTransId="{FFEAF1FB-79F8-0D49-8145-FC0A407A7E68}"/>
    <dgm:cxn modelId="{CEC9FD4E-95EF-2342-B2E1-544F5D95D510}" srcId="{E97E6491-D96B-CB4F-B817-BE03C56D1111}" destId="{190797BD-BF88-CC4A-8CA4-355BB23F95BB}" srcOrd="1" destOrd="0" parTransId="{C1D10B02-D43F-9940-ADF5-66579C0809D2}" sibTransId="{30218C79-0164-A543-B72A-6212DBD9063A}"/>
    <dgm:cxn modelId="{34AE065A-1D03-694B-97D2-4938E35EEDD8}" srcId="{E97E6491-D96B-CB4F-B817-BE03C56D1111}" destId="{03348177-A23B-6B4A-8B40-AAD93B2986E5}" srcOrd="0" destOrd="0" parTransId="{024EBDC9-8FC6-2348-A807-4246A2952343}" sibTransId="{54F7C221-2022-E641-8111-5AFC16E5BED7}"/>
    <dgm:cxn modelId="{8A7D4C6B-CBE2-3C45-B768-632313FAACE8}" srcId="{E97E6491-D96B-CB4F-B817-BE03C56D1111}" destId="{480CBEE5-CEF6-174A-8D58-762E70BB7065}" srcOrd="7" destOrd="0" parTransId="{83006F11-4588-7C42-800A-14A153B5578A}" sibTransId="{C890AE23-FA8E-7549-8319-39B96D37B158}"/>
    <dgm:cxn modelId="{8D6E5275-DF6D-3B4C-AE7D-93AE2EE77192}" type="presOf" srcId="{E60FE5D3-36C4-4948-A911-C6CB57F2E3DC}" destId="{7D6BCDAC-DB64-034A-8ED5-7B0DE2A3FDE5}" srcOrd="0" destOrd="0" presId="urn:microsoft.com/office/officeart/2005/8/layout/chevron1"/>
    <dgm:cxn modelId="{407BA395-7600-8B49-A697-2ECFA2D80BBD}" type="presOf" srcId="{8569F256-55C1-9240-97E0-23D3907B96F5}" destId="{45F1E60D-3912-754F-92E4-D578A32F9B27}" srcOrd="0" destOrd="0" presId="urn:microsoft.com/office/officeart/2005/8/layout/chevron1"/>
    <dgm:cxn modelId="{9FACF996-D1B1-AD41-AA7E-F9362C35AFB9}" srcId="{E97E6491-D96B-CB4F-B817-BE03C56D1111}" destId="{08C473B6-2006-0F4E-A4C0-E7D7AEE0A1F3}" srcOrd="2" destOrd="0" parTransId="{775B6244-E627-BD48-8ABE-77DA60535DB8}" sibTransId="{7253BEF4-B636-B045-B796-8956FAEFDB97}"/>
    <dgm:cxn modelId="{6E1393A0-992E-ED4C-A9D4-0595BDDEE4FE}" type="presOf" srcId="{08C473B6-2006-0F4E-A4C0-E7D7AEE0A1F3}" destId="{1EEAD0DC-BD4B-1642-91FE-BC472F2B8483}" srcOrd="0" destOrd="0" presId="urn:microsoft.com/office/officeart/2005/8/layout/chevron1"/>
    <dgm:cxn modelId="{C60E43A7-0385-1F4A-BB0F-35544F817276}" type="presOf" srcId="{C61E5CAA-650C-CA49-8F45-42B173792C84}" destId="{0BBE0F21-B2B7-D647-975A-D8E3922FF13E}" srcOrd="0" destOrd="0" presId="urn:microsoft.com/office/officeart/2005/8/layout/chevron1"/>
    <dgm:cxn modelId="{547B3AA8-2DBB-7247-A5EE-9395E80CE323}" srcId="{E97E6491-D96B-CB4F-B817-BE03C56D1111}" destId="{E60FE5D3-36C4-4948-A911-C6CB57F2E3DC}" srcOrd="5" destOrd="0" parTransId="{A4878B2A-48FB-FE44-9884-3544AAC6C8BD}" sibTransId="{3446CC25-2708-CD40-94EB-7955FF96F9FD}"/>
    <dgm:cxn modelId="{5C6A93A8-FB1C-CD43-BD5A-1713569CACCD}" type="presOf" srcId="{03348177-A23B-6B4A-8B40-AAD93B2986E5}" destId="{A623EF2C-F99C-AA4B-8F25-8CA6385225B7}" srcOrd="0" destOrd="0" presId="urn:microsoft.com/office/officeart/2005/8/layout/chevron1"/>
    <dgm:cxn modelId="{37209CB1-CCA6-6242-A241-4FD39E892AF5}" type="presOf" srcId="{E97E6491-D96B-CB4F-B817-BE03C56D1111}" destId="{441F411E-3D88-B647-B7B2-DC4BE1CA31C9}" srcOrd="0" destOrd="0" presId="urn:microsoft.com/office/officeart/2005/8/layout/chevron1"/>
    <dgm:cxn modelId="{88A3D3B7-E6F3-6144-9344-DAEF8B0D0C77}" srcId="{E97E6491-D96B-CB4F-B817-BE03C56D1111}" destId="{8569F256-55C1-9240-97E0-23D3907B96F5}" srcOrd="4" destOrd="0" parTransId="{961ADB9A-D26E-2A48-A1B6-83D8C14C75C7}" sibTransId="{3C6C3386-4119-5E48-838D-96ACC58BADC4}"/>
    <dgm:cxn modelId="{DD38C6BD-D857-1444-9758-81E3F7C5B161}" type="presOf" srcId="{4C39E44B-D7FC-7849-9900-97AC68AD3694}" destId="{A95C6D97-B611-7E4D-8A08-618F8FBD43B9}" srcOrd="0" destOrd="0" presId="urn:microsoft.com/office/officeart/2005/8/layout/chevron1"/>
    <dgm:cxn modelId="{5C26D5DC-986F-AE46-B8D8-36D0E48E9560}" type="presOf" srcId="{190797BD-BF88-CC4A-8CA4-355BB23F95BB}" destId="{7E3E2688-1374-AB41-8494-E30A86A81CC7}" srcOrd="0" destOrd="0" presId="urn:microsoft.com/office/officeart/2005/8/layout/chevron1"/>
    <dgm:cxn modelId="{131810E6-456A-014B-9F97-8A76F322B673}" type="presParOf" srcId="{441F411E-3D88-B647-B7B2-DC4BE1CA31C9}" destId="{A623EF2C-F99C-AA4B-8F25-8CA6385225B7}" srcOrd="0" destOrd="0" presId="urn:microsoft.com/office/officeart/2005/8/layout/chevron1"/>
    <dgm:cxn modelId="{BE92CB7B-EBAD-D743-A870-8A21B3583B2A}" type="presParOf" srcId="{441F411E-3D88-B647-B7B2-DC4BE1CA31C9}" destId="{B51438F4-A2B0-D248-8D76-7E8F08257F81}" srcOrd="1" destOrd="0" presId="urn:microsoft.com/office/officeart/2005/8/layout/chevron1"/>
    <dgm:cxn modelId="{72B442EE-34EA-2543-9CAF-864C020EE63D}" type="presParOf" srcId="{441F411E-3D88-B647-B7B2-DC4BE1CA31C9}" destId="{7E3E2688-1374-AB41-8494-E30A86A81CC7}" srcOrd="2" destOrd="0" presId="urn:microsoft.com/office/officeart/2005/8/layout/chevron1"/>
    <dgm:cxn modelId="{DC4B040E-1B46-A144-A126-03845BFA225C}" type="presParOf" srcId="{441F411E-3D88-B647-B7B2-DC4BE1CA31C9}" destId="{FA2CA302-205B-9748-B21D-04572D60728C}" srcOrd="3" destOrd="0" presId="urn:microsoft.com/office/officeart/2005/8/layout/chevron1"/>
    <dgm:cxn modelId="{BDC26D14-02B3-8342-99A2-0EA9A3C2E4DD}" type="presParOf" srcId="{441F411E-3D88-B647-B7B2-DC4BE1CA31C9}" destId="{1EEAD0DC-BD4B-1642-91FE-BC472F2B8483}" srcOrd="4" destOrd="0" presId="urn:microsoft.com/office/officeart/2005/8/layout/chevron1"/>
    <dgm:cxn modelId="{590A18B9-E70D-1B4E-B6D6-140E5B3D9D13}" type="presParOf" srcId="{441F411E-3D88-B647-B7B2-DC4BE1CA31C9}" destId="{CA5C77E5-3E97-F94D-A694-EA35EB4CA72A}" srcOrd="5" destOrd="0" presId="urn:microsoft.com/office/officeart/2005/8/layout/chevron1"/>
    <dgm:cxn modelId="{E1712060-91C7-D046-A4C9-E20E5490E0DA}" type="presParOf" srcId="{441F411E-3D88-B647-B7B2-DC4BE1CA31C9}" destId="{0BBE0F21-B2B7-D647-975A-D8E3922FF13E}" srcOrd="6" destOrd="0" presId="urn:microsoft.com/office/officeart/2005/8/layout/chevron1"/>
    <dgm:cxn modelId="{3CDA8170-5B27-9E48-A49B-222E38B3B6C8}" type="presParOf" srcId="{441F411E-3D88-B647-B7B2-DC4BE1CA31C9}" destId="{9B3B0CAC-EC40-9547-A9D9-C75A721631F5}" srcOrd="7" destOrd="0" presId="urn:microsoft.com/office/officeart/2005/8/layout/chevron1"/>
    <dgm:cxn modelId="{2F6DCDE0-26C8-8044-A0C3-0E795FAC9F76}" type="presParOf" srcId="{441F411E-3D88-B647-B7B2-DC4BE1CA31C9}" destId="{45F1E60D-3912-754F-92E4-D578A32F9B27}" srcOrd="8" destOrd="0" presId="urn:microsoft.com/office/officeart/2005/8/layout/chevron1"/>
    <dgm:cxn modelId="{972BABF1-EE4C-A447-B717-637C8F9F8B4B}" type="presParOf" srcId="{441F411E-3D88-B647-B7B2-DC4BE1CA31C9}" destId="{287D7432-814E-5245-8F98-204750100EE9}" srcOrd="9" destOrd="0" presId="urn:microsoft.com/office/officeart/2005/8/layout/chevron1"/>
    <dgm:cxn modelId="{E8E6893F-6C63-5147-99BA-F806299A061B}" type="presParOf" srcId="{441F411E-3D88-B647-B7B2-DC4BE1CA31C9}" destId="{7D6BCDAC-DB64-034A-8ED5-7B0DE2A3FDE5}" srcOrd="10" destOrd="0" presId="urn:microsoft.com/office/officeart/2005/8/layout/chevron1"/>
    <dgm:cxn modelId="{0EB46527-B55F-8349-9575-2EFDF1628802}" type="presParOf" srcId="{441F411E-3D88-B647-B7B2-DC4BE1CA31C9}" destId="{E1AACC65-718B-AD44-9EA1-F1D1EFCE8EB3}" srcOrd="11" destOrd="0" presId="urn:microsoft.com/office/officeart/2005/8/layout/chevron1"/>
    <dgm:cxn modelId="{651236E4-CB19-5543-993B-2DCD526460E0}" type="presParOf" srcId="{441F411E-3D88-B647-B7B2-DC4BE1CA31C9}" destId="{A95C6D97-B611-7E4D-8A08-618F8FBD43B9}" srcOrd="12" destOrd="0" presId="urn:microsoft.com/office/officeart/2005/8/layout/chevron1"/>
    <dgm:cxn modelId="{8226CB73-7E81-E346-A74B-D59B04D4CF53}" type="presParOf" srcId="{441F411E-3D88-B647-B7B2-DC4BE1CA31C9}" destId="{14A1903E-FF1D-694A-830C-C884A5C9AB7E}" srcOrd="13" destOrd="0" presId="urn:microsoft.com/office/officeart/2005/8/layout/chevron1"/>
    <dgm:cxn modelId="{8A5D1B28-1718-1D42-8A13-2BA66DC3635F}" type="presParOf" srcId="{441F411E-3D88-B647-B7B2-DC4BE1CA31C9}" destId="{95270BA9-D3FA-F547-BBDD-7D7C6401FB96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7E6491-D96B-CB4F-B817-BE03C56D1111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03348177-A23B-6B4A-8B40-AAD93B2986E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Q2</a:t>
          </a:r>
        </a:p>
      </dgm:t>
    </dgm:pt>
    <dgm:pt modelId="{024EBDC9-8FC6-2348-A807-4246A2952343}" type="parTrans" cxnId="{34AE065A-1D03-694B-97D2-4938E35EEDD8}">
      <dgm:prSet/>
      <dgm:spPr/>
      <dgm:t>
        <a:bodyPr/>
        <a:lstStyle/>
        <a:p>
          <a:endParaRPr lang="en-GB"/>
        </a:p>
      </dgm:t>
    </dgm:pt>
    <dgm:pt modelId="{54F7C221-2022-E641-8111-5AFC16E5BED7}" type="sibTrans" cxnId="{34AE065A-1D03-694B-97D2-4938E35EEDD8}">
      <dgm:prSet/>
      <dgm:spPr/>
      <dgm:t>
        <a:bodyPr/>
        <a:lstStyle/>
        <a:p>
          <a:endParaRPr lang="en-GB"/>
        </a:p>
      </dgm:t>
    </dgm:pt>
    <dgm:pt modelId="{190797BD-BF88-CC4A-8CA4-355BB23F95B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Q3</a:t>
          </a:r>
        </a:p>
      </dgm:t>
    </dgm:pt>
    <dgm:pt modelId="{C1D10B02-D43F-9940-ADF5-66579C0809D2}" type="parTrans" cxnId="{CEC9FD4E-95EF-2342-B2E1-544F5D95D510}">
      <dgm:prSet/>
      <dgm:spPr/>
      <dgm:t>
        <a:bodyPr/>
        <a:lstStyle/>
        <a:p>
          <a:endParaRPr lang="en-GB"/>
        </a:p>
      </dgm:t>
    </dgm:pt>
    <dgm:pt modelId="{30218C79-0164-A543-B72A-6212DBD9063A}" type="sibTrans" cxnId="{CEC9FD4E-95EF-2342-B2E1-544F5D95D510}">
      <dgm:prSet/>
      <dgm:spPr/>
      <dgm:t>
        <a:bodyPr/>
        <a:lstStyle/>
        <a:p>
          <a:endParaRPr lang="en-GB"/>
        </a:p>
      </dgm:t>
    </dgm:pt>
    <dgm:pt modelId="{08C473B6-2006-0F4E-A4C0-E7D7AEE0A1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Q4</a:t>
          </a:r>
        </a:p>
      </dgm:t>
    </dgm:pt>
    <dgm:pt modelId="{775B6244-E627-BD48-8ABE-77DA60535DB8}" type="parTrans" cxnId="{9FACF996-D1B1-AD41-AA7E-F9362C35AFB9}">
      <dgm:prSet/>
      <dgm:spPr/>
      <dgm:t>
        <a:bodyPr/>
        <a:lstStyle/>
        <a:p>
          <a:endParaRPr lang="en-GB"/>
        </a:p>
      </dgm:t>
    </dgm:pt>
    <dgm:pt modelId="{7253BEF4-B636-B045-B796-8956FAEFDB97}" type="sibTrans" cxnId="{9FACF996-D1B1-AD41-AA7E-F9362C35AFB9}">
      <dgm:prSet/>
      <dgm:spPr/>
      <dgm:t>
        <a:bodyPr/>
        <a:lstStyle/>
        <a:p>
          <a:endParaRPr lang="en-GB"/>
        </a:p>
      </dgm:t>
    </dgm:pt>
    <dgm:pt modelId="{C61E5CAA-650C-CA49-8F45-42B173792C8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/>
            <a:t>Q1</a:t>
          </a:r>
        </a:p>
      </dgm:t>
    </dgm:pt>
    <dgm:pt modelId="{A4418DF3-A7DF-2541-AD91-56133FF40FF0}" type="parTrans" cxnId="{A666C344-18C5-E447-AEC8-0F41076BB28E}">
      <dgm:prSet/>
      <dgm:spPr/>
      <dgm:t>
        <a:bodyPr/>
        <a:lstStyle/>
        <a:p>
          <a:endParaRPr lang="en-GB"/>
        </a:p>
      </dgm:t>
    </dgm:pt>
    <dgm:pt modelId="{FFEAF1FB-79F8-0D49-8145-FC0A407A7E68}" type="sibTrans" cxnId="{A666C344-18C5-E447-AEC8-0F41076BB28E}">
      <dgm:prSet/>
      <dgm:spPr/>
      <dgm:t>
        <a:bodyPr/>
        <a:lstStyle/>
        <a:p>
          <a:endParaRPr lang="en-GB"/>
        </a:p>
      </dgm:t>
    </dgm:pt>
    <dgm:pt modelId="{8569F256-55C1-9240-97E0-23D3907B96F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/>
            <a:t>Q2</a:t>
          </a:r>
        </a:p>
      </dgm:t>
    </dgm:pt>
    <dgm:pt modelId="{961ADB9A-D26E-2A48-A1B6-83D8C14C75C7}" type="parTrans" cxnId="{88A3D3B7-E6F3-6144-9344-DAEF8B0D0C77}">
      <dgm:prSet/>
      <dgm:spPr/>
      <dgm:t>
        <a:bodyPr/>
        <a:lstStyle/>
        <a:p>
          <a:endParaRPr lang="en-GB"/>
        </a:p>
      </dgm:t>
    </dgm:pt>
    <dgm:pt modelId="{3C6C3386-4119-5E48-838D-96ACC58BADC4}" type="sibTrans" cxnId="{88A3D3B7-E6F3-6144-9344-DAEF8B0D0C77}">
      <dgm:prSet/>
      <dgm:spPr/>
      <dgm:t>
        <a:bodyPr/>
        <a:lstStyle/>
        <a:p>
          <a:endParaRPr lang="en-GB"/>
        </a:p>
      </dgm:t>
    </dgm:pt>
    <dgm:pt modelId="{E60FE5D3-36C4-4948-A911-C6CB57F2E3D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/>
            <a:t>Q3</a:t>
          </a:r>
        </a:p>
      </dgm:t>
    </dgm:pt>
    <dgm:pt modelId="{A4878B2A-48FB-FE44-9884-3544AAC6C8BD}" type="parTrans" cxnId="{547B3AA8-2DBB-7247-A5EE-9395E80CE323}">
      <dgm:prSet/>
      <dgm:spPr/>
      <dgm:t>
        <a:bodyPr/>
        <a:lstStyle/>
        <a:p>
          <a:endParaRPr lang="en-GB"/>
        </a:p>
      </dgm:t>
    </dgm:pt>
    <dgm:pt modelId="{3446CC25-2708-CD40-94EB-7955FF96F9FD}" type="sibTrans" cxnId="{547B3AA8-2DBB-7247-A5EE-9395E80CE323}">
      <dgm:prSet/>
      <dgm:spPr/>
      <dgm:t>
        <a:bodyPr/>
        <a:lstStyle/>
        <a:p>
          <a:endParaRPr lang="en-GB"/>
        </a:p>
      </dgm:t>
    </dgm:pt>
    <dgm:pt modelId="{4C39E44B-D7FC-7849-9900-97AC68AD369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/>
            <a:t>Q4</a:t>
          </a:r>
        </a:p>
      </dgm:t>
    </dgm:pt>
    <dgm:pt modelId="{53FAB7FA-EFE9-D047-A251-A4C96DD0EA6B}" type="parTrans" cxnId="{DFDDA00C-4686-E94E-BF83-FDE88ED1B636}">
      <dgm:prSet/>
      <dgm:spPr/>
      <dgm:t>
        <a:bodyPr/>
        <a:lstStyle/>
        <a:p>
          <a:endParaRPr lang="en-GB"/>
        </a:p>
      </dgm:t>
    </dgm:pt>
    <dgm:pt modelId="{07E9D2F7-265E-BB49-BB25-0CFCE94DBD41}" type="sibTrans" cxnId="{DFDDA00C-4686-E94E-BF83-FDE88ED1B636}">
      <dgm:prSet/>
      <dgm:spPr/>
      <dgm:t>
        <a:bodyPr/>
        <a:lstStyle/>
        <a:p>
          <a:endParaRPr lang="en-GB"/>
        </a:p>
      </dgm:t>
    </dgm:pt>
    <dgm:pt modelId="{480CBEE5-CEF6-174A-8D58-762E70BB7065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dirty="0"/>
            <a:t>Q1</a:t>
          </a:r>
        </a:p>
      </dgm:t>
    </dgm:pt>
    <dgm:pt modelId="{83006F11-4588-7C42-800A-14A153B5578A}" type="parTrans" cxnId="{8A7D4C6B-CBE2-3C45-B768-632313FAACE8}">
      <dgm:prSet/>
      <dgm:spPr/>
      <dgm:t>
        <a:bodyPr/>
        <a:lstStyle/>
        <a:p>
          <a:endParaRPr lang="en-GB"/>
        </a:p>
      </dgm:t>
    </dgm:pt>
    <dgm:pt modelId="{C890AE23-FA8E-7549-8319-39B96D37B158}" type="sibTrans" cxnId="{8A7D4C6B-CBE2-3C45-B768-632313FAACE8}">
      <dgm:prSet/>
      <dgm:spPr/>
      <dgm:t>
        <a:bodyPr/>
        <a:lstStyle/>
        <a:p>
          <a:endParaRPr lang="en-GB"/>
        </a:p>
      </dgm:t>
    </dgm:pt>
    <dgm:pt modelId="{441F411E-3D88-B647-B7B2-DC4BE1CA31C9}" type="pres">
      <dgm:prSet presAssocID="{E97E6491-D96B-CB4F-B817-BE03C56D1111}" presName="Name0" presStyleCnt="0">
        <dgm:presLayoutVars>
          <dgm:dir/>
          <dgm:animLvl val="lvl"/>
          <dgm:resizeHandles val="exact"/>
        </dgm:presLayoutVars>
      </dgm:prSet>
      <dgm:spPr/>
    </dgm:pt>
    <dgm:pt modelId="{A623EF2C-F99C-AA4B-8F25-8CA6385225B7}" type="pres">
      <dgm:prSet presAssocID="{03348177-A23B-6B4A-8B40-AAD93B2986E5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B51438F4-A2B0-D248-8D76-7E8F08257F81}" type="pres">
      <dgm:prSet presAssocID="{54F7C221-2022-E641-8111-5AFC16E5BED7}" presName="parTxOnlySpace" presStyleCnt="0"/>
      <dgm:spPr/>
    </dgm:pt>
    <dgm:pt modelId="{7E3E2688-1374-AB41-8494-E30A86A81CC7}" type="pres">
      <dgm:prSet presAssocID="{190797BD-BF88-CC4A-8CA4-355BB23F95BB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FA2CA302-205B-9748-B21D-04572D60728C}" type="pres">
      <dgm:prSet presAssocID="{30218C79-0164-A543-B72A-6212DBD9063A}" presName="parTxOnlySpace" presStyleCnt="0"/>
      <dgm:spPr/>
    </dgm:pt>
    <dgm:pt modelId="{1EEAD0DC-BD4B-1642-91FE-BC472F2B8483}" type="pres">
      <dgm:prSet presAssocID="{08C473B6-2006-0F4E-A4C0-E7D7AEE0A1F3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CA5C77E5-3E97-F94D-A694-EA35EB4CA72A}" type="pres">
      <dgm:prSet presAssocID="{7253BEF4-B636-B045-B796-8956FAEFDB97}" presName="parTxOnlySpace" presStyleCnt="0"/>
      <dgm:spPr/>
    </dgm:pt>
    <dgm:pt modelId="{0BBE0F21-B2B7-D647-975A-D8E3922FF13E}" type="pres">
      <dgm:prSet presAssocID="{C61E5CAA-650C-CA49-8F45-42B173792C84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9B3B0CAC-EC40-9547-A9D9-C75A721631F5}" type="pres">
      <dgm:prSet presAssocID="{FFEAF1FB-79F8-0D49-8145-FC0A407A7E68}" presName="parTxOnlySpace" presStyleCnt="0"/>
      <dgm:spPr/>
    </dgm:pt>
    <dgm:pt modelId="{45F1E60D-3912-754F-92E4-D578A32F9B27}" type="pres">
      <dgm:prSet presAssocID="{8569F256-55C1-9240-97E0-23D3907B96F5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287D7432-814E-5245-8F98-204750100EE9}" type="pres">
      <dgm:prSet presAssocID="{3C6C3386-4119-5E48-838D-96ACC58BADC4}" presName="parTxOnlySpace" presStyleCnt="0"/>
      <dgm:spPr/>
    </dgm:pt>
    <dgm:pt modelId="{7D6BCDAC-DB64-034A-8ED5-7B0DE2A3FDE5}" type="pres">
      <dgm:prSet presAssocID="{E60FE5D3-36C4-4948-A911-C6CB57F2E3DC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1AACC65-718B-AD44-9EA1-F1D1EFCE8EB3}" type="pres">
      <dgm:prSet presAssocID="{3446CC25-2708-CD40-94EB-7955FF96F9FD}" presName="parTxOnlySpace" presStyleCnt="0"/>
      <dgm:spPr/>
    </dgm:pt>
    <dgm:pt modelId="{A95C6D97-B611-7E4D-8A08-618F8FBD43B9}" type="pres">
      <dgm:prSet presAssocID="{4C39E44B-D7FC-7849-9900-97AC68AD3694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14A1903E-FF1D-694A-830C-C884A5C9AB7E}" type="pres">
      <dgm:prSet presAssocID="{07E9D2F7-265E-BB49-BB25-0CFCE94DBD41}" presName="parTxOnlySpace" presStyleCnt="0"/>
      <dgm:spPr/>
    </dgm:pt>
    <dgm:pt modelId="{95270BA9-D3FA-F547-BBDD-7D7C6401FB96}" type="pres">
      <dgm:prSet presAssocID="{480CBEE5-CEF6-174A-8D58-762E70BB7065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F817C206-2EAD-AE4E-8AD1-E0D9B2625D44}" type="presOf" srcId="{480CBEE5-CEF6-174A-8D58-762E70BB7065}" destId="{95270BA9-D3FA-F547-BBDD-7D7C6401FB96}" srcOrd="0" destOrd="0" presId="urn:microsoft.com/office/officeart/2005/8/layout/chevron1"/>
    <dgm:cxn modelId="{DFDDA00C-4686-E94E-BF83-FDE88ED1B636}" srcId="{E97E6491-D96B-CB4F-B817-BE03C56D1111}" destId="{4C39E44B-D7FC-7849-9900-97AC68AD3694}" srcOrd="6" destOrd="0" parTransId="{53FAB7FA-EFE9-D047-A251-A4C96DD0EA6B}" sibTransId="{07E9D2F7-265E-BB49-BB25-0CFCE94DBD41}"/>
    <dgm:cxn modelId="{A666C344-18C5-E447-AEC8-0F41076BB28E}" srcId="{E97E6491-D96B-CB4F-B817-BE03C56D1111}" destId="{C61E5CAA-650C-CA49-8F45-42B173792C84}" srcOrd="3" destOrd="0" parTransId="{A4418DF3-A7DF-2541-AD91-56133FF40FF0}" sibTransId="{FFEAF1FB-79F8-0D49-8145-FC0A407A7E68}"/>
    <dgm:cxn modelId="{CEC9FD4E-95EF-2342-B2E1-544F5D95D510}" srcId="{E97E6491-D96B-CB4F-B817-BE03C56D1111}" destId="{190797BD-BF88-CC4A-8CA4-355BB23F95BB}" srcOrd="1" destOrd="0" parTransId="{C1D10B02-D43F-9940-ADF5-66579C0809D2}" sibTransId="{30218C79-0164-A543-B72A-6212DBD9063A}"/>
    <dgm:cxn modelId="{34AE065A-1D03-694B-97D2-4938E35EEDD8}" srcId="{E97E6491-D96B-CB4F-B817-BE03C56D1111}" destId="{03348177-A23B-6B4A-8B40-AAD93B2986E5}" srcOrd="0" destOrd="0" parTransId="{024EBDC9-8FC6-2348-A807-4246A2952343}" sibTransId="{54F7C221-2022-E641-8111-5AFC16E5BED7}"/>
    <dgm:cxn modelId="{8A7D4C6B-CBE2-3C45-B768-632313FAACE8}" srcId="{E97E6491-D96B-CB4F-B817-BE03C56D1111}" destId="{480CBEE5-CEF6-174A-8D58-762E70BB7065}" srcOrd="7" destOrd="0" parTransId="{83006F11-4588-7C42-800A-14A153B5578A}" sibTransId="{C890AE23-FA8E-7549-8319-39B96D37B158}"/>
    <dgm:cxn modelId="{8D6E5275-DF6D-3B4C-AE7D-93AE2EE77192}" type="presOf" srcId="{E60FE5D3-36C4-4948-A911-C6CB57F2E3DC}" destId="{7D6BCDAC-DB64-034A-8ED5-7B0DE2A3FDE5}" srcOrd="0" destOrd="0" presId="urn:microsoft.com/office/officeart/2005/8/layout/chevron1"/>
    <dgm:cxn modelId="{407BA395-7600-8B49-A697-2ECFA2D80BBD}" type="presOf" srcId="{8569F256-55C1-9240-97E0-23D3907B96F5}" destId="{45F1E60D-3912-754F-92E4-D578A32F9B27}" srcOrd="0" destOrd="0" presId="urn:microsoft.com/office/officeart/2005/8/layout/chevron1"/>
    <dgm:cxn modelId="{9FACF996-D1B1-AD41-AA7E-F9362C35AFB9}" srcId="{E97E6491-D96B-CB4F-B817-BE03C56D1111}" destId="{08C473B6-2006-0F4E-A4C0-E7D7AEE0A1F3}" srcOrd="2" destOrd="0" parTransId="{775B6244-E627-BD48-8ABE-77DA60535DB8}" sibTransId="{7253BEF4-B636-B045-B796-8956FAEFDB97}"/>
    <dgm:cxn modelId="{6E1393A0-992E-ED4C-A9D4-0595BDDEE4FE}" type="presOf" srcId="{08C473B6-2006-0F4E-A4C0-E7D7AEE0A1F3}" destId="{1EEAD0DC-BD4B-1642-91FE-BC472F2B8483}" srcOrd="0" destOrd="0" presId="urn:microsoft.com/office/officeart/2005/8/layout/chevron1"/>
    <dgm:cxn modelId="{C60E43A7-0385-1F4A-BB0F-35544F817276}" type="presOf" srcId="{C61E5CAA-650C-CA49-8F45-42B173792C84}" destId="{0BBE0F21-B2B7-D647-975A-D8E3922FF13E}" srcOrd="0" destOrd="0" presId="urn:microsoft.com/office/officeart/2005/8/layout/chevron1"/>
    <dgm:cxn modelId="{547B3AA8-2DBB-7247-A5EE-9395E80CE323}" srcId="{E97E6491-D96B-CB4F-B817-BE03C56D1111}" destId="{E60FE5D3-36C4-4948-A911-C6CB57F2E3DC}" srcOrd="5" destOrd="0" parTransId="{A4878B2A-48FB-FE44-9884-3544AAC6C8BD}" sibTransId="{3446CC25-2708-CD40-94EB-7955FF96F9FD}"/>
    <dgm:cxn modelId="{5C6A93A8-FB1C-CD43-BD5A-1713569CACCD}" type="presOf" srcId="{03348177-A23B-6B4A-8B40-AAD93B2986E5}" destId="{A623EF2C-F99C-AA4B-8F25-8CA6385225B7}" srcOrd="0" destOrd="0" presId="urn:microsoft.com/office/officeart/2005/8/layout/chevron1"/>
    <dgm:cxn modelId="{37209CB1-CCA6-6242-A241-4FD39E892AF5}" type="presOf" srcId="{E97E6491-D96B-CB4F-B817-BE03C56D1111}" destId="{441F411E-3D88-B647-B7B2-DC4BE1CA31C9}" srcOrd="0" destOrd="0" presId="urn:microsoft.com/office/officeart/2005/8/layout/chevron1"/>
    <dgm:cxn modelId="{88A3D3B7-E6F3-6144-9344-DAEF8B0D0C77}" srcId="{E97E6491-D96B-CB4F-B817-BE03C56D1111}" destId="{8569F256-55C1-9240-97E0-23D3907B96F5}" srcOrd="4" destOrd="0" parTransId="{961ADB9A-D26E-2A48-A1B6-83D8C14C75C7}" sibTransId="{3C6C3386-4119-5E48-838D-96ACC58BADC4}"/>
    <dgm:cxn modelId="{DD38C6BD-D857-1444-9758-81E3F7C5B161}" type="presOf" srcId="{4C39E44B-D7FC-7849-9900-97AC68AD3694}" destId="{A95C6D97-B611-7E4D-8A08-618F8FBD43B9}" srcOrd="0" destOrd="0" presId="urn:microsoft.com/office/officeart/2005/8/layout/chevron1"/>
    <dgm:cxn modelId="{5C26D5DC-986F-AE46-B8D8-36D0E48E9560}" type="presOf" srcId="{190797BD-BF88-CC4A-8CA4-355BB23F95BB}" destId="{7E3E2688-1374-AB41-8494-E30A86A81CC7}" srcOrd="0" destOrd="0" presId="urn:microsoft.com/office/officeart/2005/8/layout/chevron1"/>
    <dgm:cxn modelId="{131810E6-456A-014B-9F97-8A76F322B673}" type="presParOf" srcId="{441F411E-3D88-B647-B7B2-DC4BE1CA31C9}" destId="{A623EF2C-F99C-AA4B-8F25-8CA6385225B7}" srcOrd="0" destOrd="0" presId="urn:microsoft.com/office/officeart/2005/8/layout/chevron1"/>
    <dgm:cxn modelId="{BE92CB7B-EBAD-D743-A870-8A21B3583B2A}" type="presParOf" srcId="{441F411E-3D88-B647-B7B2-DC4BE1CA31C9}" destId="{B51438F4-A2B0-D248-8D76-7E8F08257F81}" srcOrd="1" destOrd="0" presId="urn:microsoft.com/office/officeart/2005/8/layout/chevron1"/>
    <dgm:cxn modelId="{72B442EE-34EA-2543-9CAF-864C020EE63D}" type="presParOf" srcId="{441F411E-3D88-B647-B7B2-DC4BE1CA31C9}" destId="{7E3E2688-1374-AB41-8494-E30A86A81CC7}" srcOrd="2" destOrd="0" presId="urn:microsoft.com/office/officeart/2005/8/layout/chevron1"/>
    <dgm:cxn modelId="{DC4B040E-1B46-A144-A126-03845BFA225C}" type="presParOf" srcId="{441F411E-3D88-B647-B7B2-DC4BE1CA31C9}" destId="{FA2CA302-205B-9748-B21D-04572D60728C}" srcOrd="3" destOrd="0" presId="urn:microsoft.com/office/officeart/2005/8/layout/chevron1"/>
    <dgm:cxn modelId="{BDC26D14-02B3-8342-99A2-0EA9A3C2E4DD}" type="presParOf" srcId="{441F411E-3D88-B647-B7B2-DC4BE1CA31C9}" destId="{1EEAD0DC-BD4B-1642-91FE-BC472F2B8483}" srcOrd="4" destOrd="0" presId="urn:microsoft.com/office/officeart/2005/8/layout/chevron1"/>
    <dgm:cxn modelId="{590A18B9-E70D-1B4E-B6D6-140E5B3D9D13}" type="presParOf" srcId="{441F411E-3D88-B647-B7B2-DC4BE1CA31C9}" destId="{CA5C77E5-3E97-F94D-A694-EA35EB4CA72A}" srcOrd="5" destOrd="0" presId="urn:microsoft.com/office/officeart/2005/8/layout/chevron1"/>
    <dgm:cxn modelId="{E1712060-91C7-D046-A4C9-E20E5490E0DA}" type="presParOf" srcId="{441F411E-3D88-B647-B7B2-DC4BE1CA31C9}" destId="{0BBE0F21-B2B7-D647-975A-D8E3922FF13E}" srcOrd="6" destOrd="0" presId="urn:microsoft.com/office/officeart/2005/8/layout/chevron1"/>
    <dgm:cxn modelId="{3CDA8170-5B27-9E48-A49B-222E38B3B6C8}" type="presParOf" srcId="{441F411E-3D88-B647-B7B2-DC4BE1CA31C9}" destId="{9B3B0CAC-EC40-9547-A9D9-C75A721631F5}" srcOrd="7" destOrd="0" presId="urn:microsoft.com/office/officeart/2005/8/layout/chevron1"/>
    <dgm:cxn modelId="{2F6DCDE0-26C8-8044-A0C3-0E795FAC9F76}" type="presParOf" srcId="{441F411E-3D88-B647-B7B2-DC4BE1CA31C9}" destId="{45F1E60D-3912-754F-92E4-D578A32F9B27}" srcOrd="8" destOrd="0" presId="urn:microsoft.com/office/officeart/2005/8/layout/chevron1"/>
    <dgm:cxn modelId="{972BABF1-EE4C-A447-B717-637C8F9F8B4B}" type="presParOf" srcId="{441F411E-3D88-B647-B7B2-DC4BE1CA31C9}" destId="{287D7432-814E-5245-8F98-204750100EE9}" srcOrd="9" destOrd="0" presId="urn:microsoft.com/office/officeart/2005/8/layout/chevron1"/>
    <dgm:cxn modelId="{E8E6893F-6C63-5147-99BA-F806299A061B}" type="presParOf" srcId="{441F411E-3D88-B647-B7B2-DC4BE1CA31C9}" destId="{7D6BCDAC-DB64-034A-8ED5-7B0DE2A3FDE5}" srcOrd="10" destOrd="0" presId="urn:microsoft.com/office/officeart/2005/8/layout/chevron1"/>
    <dgm:cxn modelId="{0EB46527-B55F-8349-9575-2EFDF1628802}" type="presParOf" srcId="{441F411E-3D88-B647-B7B2-DC4BE1CA31C9}" destId="{E1AACC65-718B-AD44-9EA1-F1D1EFCE8EB3}" srcOrd="11" destOrd="0" presId="urn:microsoft.com/office/officeart/2005/8/layout/chevron1"/>
    <dgm:cxn modelId="{651236E4-CB19-5543-993B-2DCD526460E0}" type="presParOf" srcId="{441F411E-3D88-B647-B7B2-DC4BE1CA31C9}" destId="{A95C6D97-B611-7E4D-8A08-618F8FBD43B9}" srcOrd="12" destOrd="0" presId="urn:microsoft.com/office/officeart/2005/8/layout/chevron1"/>
    <dgm:cxn modelId="{8226CB73-7E81-E346-A74B-D59B04D4CF53}" type="presParOf" srcId="{441F411E-3D88-B647-B7B2-DC4BE1CA31C9}" destId="{14A1903E-FF1D-694A-830C-C884A5C9AB7E}" srcOrd="13" destOrd="0" presId="urn:microsoft.com/office/officeart/2005/8/layout/chevron1"/>
    <dgm:cxn modelId="{8A5D1B28-1718-1D42-8A13-2BA66DC3635F}" type="presParOf" srcId="{441F411E-3D88-B647-B7B2-DC4BE1CA31C9}" destId="{95270BA9-D3FA-F547-BBDD-7D7C6401FB96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F41DA1-9EAA-CD4D-B28C-9461AC2DEDB9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7131C4C-012A-E544-9A6A-EEE117E31BF0}">
      <dgm:prSet phldrT="[Text]" custT="1"/>
      <dgm:spPr/>
      <dgm:t>
        <a:bodyPr/>
        <a:lstStyle/>
        <a:p>
          <a:r>
            <a:rPr lang="en-GB" sz="2000" b="1" dirty="0">
              <a:solidFill>
                <a:schemeClr val="accent1"/>
              </a:solidFill>
            </a:rPr>
            <a:t>Subsidiary body meetings</a:t>
          </a:r>
        </a:p>
      </dgm:t>
    </dgm:pt>
    <dgm:pt modelId="{0391AEE2-14E4-ED43-BE77-E057DCF47A48}" type="parTrans" cxnId="{584F6686-01C9-3841-97DD-48FBCB151F8B}">
      <dgm:prSet/>
      <dgm:spPr/>
      <dgm:t>
        <a:bodyPr/>
        <a:lstStyle/>
        <a:p>
          <a:endParaRPr lang="en-GB"/>
        </a:p>
      </dgm:t>
    </dgm:pt>
    <dgm:pt modelId="{F281049D-66BB-AF4E-B642-BB5A895020B4}" type="sibTrans" cxnId="{584F6686-01C9-3841-97DD-48FBCB151F8B}">
      <dgm:prSet/>
      <dgm:spPr/>
      <dgm:t>
        <a:bodyPr/>
        <a:lstStyle/>
        <a:p>
          <a:endParaRPr lang="en-GB"/>
        </a:p>
      </dgm:t>
    </dgm:pt>
    <dgm:pt modelId="{952DA932-B67A-B34C-BC13-C3A42B1C3B05}">
      <dgm:prSet phldrT="[Text]" custT="1"/>
      <dgm:spPr/>
      <dgm:t>
        <a:bodyPr/>
        <a:lstStyle/>
        <a:p>
          <a:r>
            <a:rPr lang="en-GB" sz="2000" b="1" dirty="0">
              <a:solidFill>
                <a:schemeClr val="accent1"/>
              </a:solidFill>
            </a:rPr>
            <a:t>SC-AVI meetings</a:t>
          </a:r>
        </a:p>
      </dgm:t>
    </dgm:pt>
    <dgm:pt modelId="{6DBF1406-13FB-4549-B5E2-D68A2E6F56BD}" type="parTrans" cxnId="{F18E1F97-3BD1-7443-90D1-608BB8CBFA9E}">
      <dgm:prSet/>
      <dgm:spPr/>
      <dgm:t>
        <a:bodyPr/>
        <a:lstStyle/>
        <a:p>
          <a:endParaRPr lang="en-GB"/>
        </a:p>
      </dgm:t>
    </dgm:pt>
    <dgm:pt modelId="{80AB17FA-38E9-6142-9CEC-1B5940460238}" type="sibTrans" cxnId="{F18E1F97-3BD1-7443-90D1-608BB8CBFA9E}">
      <dgm:prSet/>
      <dgm:spPr/>
      <dgm:t>
        <a:bodyPr/>
        <a:lstStyle/>
        <a:p>
          <a:endParaRPr lang="en-GB"/>
        </a:p>
      </dgm:t>
    </dgm:pt>
    <dgm:pt modelId="{6E950F76-0D2C-3B45-968A-37271B635BD2}">
      <dgm:prSet phldrT="[Text]" custT="1"/>
      <dgm:spPr/>
      <dgm:t>
        <a:bodyPr/>
        <a:lstStyle/>
        <a:p>
          <a:r>
            <a:rPr lang="en-GB" sz="2000" b="1" dirty="0">
              <a:solidFill>
                <a:schemeClr val="accent1"/>
              </a:solidFill>
            </a:rPr>
            <a:t>SERCOM sessions</a:t>
          </a:r>
        </a:p>
      </dgm:t>
    </dgm:pt>
    <dgm:pt modelId="{033F3B92-69A9-914A-A220-481336A151C8}" type="parTrans" cxnId="{0BB77BEC-DD3C-5345-93A3-FFE31C248BBD}">
      <dgm:prSet/>
      <dgm:spPr/>
      <dgm:t>
        <a:bodyPr/>
        <a:lstStyle/>
        <a:p>
          <a:endParaRPr lang="en-GB"/>
        </a:p>
      </dgm:t>
    </dgm:pt>
    <dgm:pt modelId="{81BFB90C-4A96-0F4A-BDBB-11ED6E03CBC8}" type="sibTrans" cxnId="{0BB77BEC-DD3C-5345-93A3-FFE31C248BBD}">
      <dgm:prSet/>
      <dgm:spPr/>
      <dgm:t>
        <a:bodyPr/>
        <a:lstStyle/>
        <a:p>
          <a:endParaRPr lang="en-GB"/>
        </a:p>
      </dgm:t>
    </dgm:pt>
    <dgm:pt modelId="{3C3F8840-F637-F642-88FD-40FB60B4461B}">
      <dgm:prSet custT="1"/>
      <dgm:spPr/>
      <dgm:t>
        <a:bodyPr/>
        <a:lstStyle/>
        <a:p>
          <a:r>
            <a:rPr lang="en-GB" sz="2000" b="1" dirty="0">
              <a:solidFill>
                <a:schemeClr val="accent1"/>
              </a:solidFill>
            </a:rPr>
            <a:t>EC or Congress sessions</a:t>
          </a:r>
        </a:p>
      </dgm:t>
    </dgm:pt>
    <dgm:pt modelId="{48BF5C4E-C778-194D-A64A-7AF79306A187}" type="parTrans" cxnId="{83C0E3AE-B5E9-CC43-85FE-4BB3FC04170B}">
      <dgm:prSet/>
      <dgm:spPr/>
      <dgm:t>
        <a:bodyPr/>
        <a:lstStyle/>
        <a:p>
          <a:endParaRPr lang="en-GB"/>
        </a:p>
      </dgm:t>
    </dgm:pt>
    <dgm:pt modelId="{BEC468F9-F500-A144-8BB5-405FEAD6214E}" type="sibTrans" cxnId="{83C0E3AE-B5E9-CC43-85FE-4BB3FC04170B}">
      <dgm:prSet/>
      <dgm:spPr/>
      <dgm:t>
        <a:bodyPr/>
        <a:lstStyle/>
        <a:p>
          <a:endParaRPr lang="en-GB"/>
        </a:p>
      </dgm:t>
    </dgm:pt>
    <dgm:pt modelId="{F9FA63E5-1548-0749-9F56-81814A8645B8}" type="pres">
      <dgm:prSet presAssocID="{3FF41DA1-9EAA-CD4D-B28C-9461AC2DEDB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281AABD-7499-3040-BEFC-5F1CA1E66923}" type="pres">
      <dgm:prSet presAssocID="{57131C4C-012A-E544-9A6A-EEE117E31BF0}" presName="Accent1" presStyleCnt="0"/>
      <dgm:spPr/>
    </dgm:pt>
    <dgm:pt modelId="{B8E01CAD-99C0-9D49-8AB5-BA25E93DCBC2}" type="pres">
      <dgm:prSet presAssocID="{57131C4C-012A-E544-9A6A-EEE117E31BF0}" presName="Accent" presStyleLbl="node1" presStyleIdx="0" presStyleCnt="4"/>
      <dgm:spPr/>
    </dgm:pt>
    <dgm:pt modelId="{C770DDE8-5E31-B547-AEA5-4F7AF245E112}" type="pres">
      <dgm:prSet presAssocID="{57131C4C-012A-E544-9A6A-EEE117E31BF0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2DE100A7-D41B-CE47-804C-FAED06ED3A65}" type="pres">
      <dgm:prSet presAssocID="{952DA932-B67A-B34C-BC13-C3A42B1C3B05}" presName="Accent2" presStyleCnt="0"/>
      <dgm:spPr/>
    </dgm:pt>
    <dgm:pt modelId="{72FD5E47-82DC-4441-B7FF-43CDE797E4A1}" type="pres">
      <dgm:prSet presAssocID="{952DA932-B67A-B34C-BC13-C3A42B1C3B05}" presName="Accent" presStyleLbl="node1" presStyleIdx="1" presStyleCnt="4"/>
      <dgm:spPr/>
    </dgm:pt>
    <dgm:pt modelId="{CDB5F525-6557-484A-9A6E-8C31283B4345}" type="pres">
      <dgm:prSet presAssocID="{952DA932-B67A-B34C-BC13-C3A42B1C3B05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861B7BD8-41C5-024F-ADE7-08A599CF805C}" type="pres">
      <dgm:prSet presAssocID="{6E950F76-0D2C-3B45-968A-37271B635BD2}" presName="Accent3" presStyleCnt="0"/>
      <dgm:spPr/>
    </dgm:pt>
    <dgm:pt modelId="{2B741560-AFB5-F541-9BE6-927161A85D33}" type="pres">
      <dgm:prSet presAssocID="{6E950F76-0D2C-3B45-968A-37271B635BD2}" presName="Accent" presStyleLbl="node1" presStyleIdx="2" presStyleCnt="4"/>
      <dgm:spPr/>
    </dgm:pt>
    <dgm:pt modelId="{91EE4FFE-6AB2-5341-A0CD-A6DB45F8AF6C}" type="pres">
      <dgm:prSet presAssocID="{6E950F76-0D2C-3B45-968A-37271B635BD2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C340FE37-67ED-7846-A0A7-EF738F57F14E}" type="pres">
      <dgm:prSet presAssocID="{3C3F8840-F637-F642-88FD-40FB60B4461B}" presName="Accent4" presStyleCnt="0"/>
      <dgm:spPr/>
    </dgm:pt>
    <dgm:pt modelId="{2426EE31-7267-C642-AE81-387AA7DFA88F}" type="pres">
      <dgm:prSet presAssocID="{3C3F8840-F637-F642-88FD-40FB60B4461B}" presName="Accent" presStyleLbl="node1" presStyleIdx="3" presStyleCnt="4"/>
      <dgm:spPr/>
    </dgm:pt>
    <dgm:pt modelId="{3E5202A5-B455-4748-B4D6-51FBE3A0A338}" type="pres">
      <dgm:prSet presAssocID="{3C3F8840-F637-F642-88FD-40FB60B4461B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9951D10F-7D6D-E14E-AA5C-DE3B8C7ED984}" type="presOf" srcId="{57131C4C-012A-E544-9A6A-EEE117E31BF0}" destId="{C770DDE8-5E31-B547-AEA5-4F7AF245E112}" srcOrd="0" destOrd="0" presId="urn:microsoft.com/office/officeart/2009/layout/CircleArrowProcess"/>
    <dgm:cxn modelId="{82D42F42-678B-7342-A072-632133596CE6}" type="presOf" srcId="{3FF41DA1-9EAA-CD4D-B28C-9461AC2DEDB9}" destId="{F9FA63E5-1548-0749-9F56-81814A8645B8}" srcOrd="0" destOrd="0" presId="urn:microsoft.com/office/officeart/2009/layout/CircleArrowProcess"/>
    <dgm:cxn modelId="{4946F74B-06C6-4347-880A-705DFE63D6F5}" type="presOf" srcId="{6E950F76-0D2C-3B45-968A-37271B635BD2}" destId="{91EE4FFE-6AB2-5341-A0CD-A6DB45F8AF6C}" srcOrd="0" destOrd="0" presId="urn:microsoft.com/office/officeart/2009/layout/CircleArrowProcess"/>
    <dgm:cxn modelId="{34436E6D-C617-994A-BEBC-3B8307E1ED5A}" type="presOf" srcId="{952DA932-B67A-B34C-BC13-C3A42B1C3B05}" destId="{CDB5F525-6557-484A-9A6E-8C31283B4345}" srcOrd="0" destOrd="0" presId="urn:microsoft.com/office/officeart/2009/layout/CircleArrowProcess"/>
    <dgm:cxn modelId="{584F6686-01C9-3841-97DD-48FBCB151F8B}" srcId="{3FF41DA1-9EAA-CD4D-B28C-9461AC2DEDB9}" destId="{57131C4C-012A-E544-9A6A-EEE117E31BF0}" srcOrd="0" destOrd="0" parTransId="{0391AEE2-14E4-ED43-BE77-E057DCF47A48}" sibTransId="{F281049D-66BB-AF4E-B642-BB5A895020B4}"/>
    <dgm:cxn modelId="{9DE6DC89-47E2-5C4F-B8F3-ADFCB3D177B2}" type="presOf" srcId="{3C3F8840-F637-F642-88FD-40FB60B4461B}" destId="{3E5202A5-B455-4748-B4D6-51FBE3A0A338}" srcOrd="0" destOrd="0" presId="urn:microsoft.com/office/officeart/2009/layout/CircleArrowProcess"/>
    <dgm:cxn modelId="{F18E1F97-3BD1-7443-90D1-608BB8CBFA9E}" srcId="{3FF41DA1-9EAA-CD4D-B28C-9461AC2DEDB9}" destId="{952DA932-B67A-B34C-BC13-C3A42B1C3B05}" srcOrd="1" destOrd="0" parTransId="{6DBF1406-13FB-4549-B5E2-D68A2E6F56BD}" sibTransId="{80AB17FA-38E9-6142-9CEC-1B5940460238}"/>
    <dgm:cxn modelId="{83C0E3AE-B5E9-CC43-85FE-4BB3FC04170B}" srcId="{3FF41DA1-9EAA-CD4D-B28C-9461AC2DEDB9}" destId="{3C3F8840-F637-F642-88FD-40FB60B4461B}" srcOrd="3" destOrd="0" parTransId="{48BF5C4E-C778-194D-A64A-7AF79306A187}" sibTransId="{BEC468F9-F500-A144-8BB5-405FEAD6214E}"/>
    <dgm:cxn modelId="{0BB77BEC-DD3C-5345-93A3-FFE31C248BBD}" srcId="{3FF41DA1-9EAA-CD4D-B28C-9461AC2DEDB9}" destId="{6E950F76-0D2C-3B45-968A-37271B635BD2}" srcOrd="2" destOrd="0" parTransId="{033F3B92-69A9-914A-A220-481336A151C8}" sibTransId="{81BFB90C-4A96-0F4A-BDBB-11ED6E03CBC8}"/>
    <dgm:cxn modelId="{23FB7C6D-5974-C84A-8F8F-F6667F8237F0}" type="presParOf" srcId="{F9FA63E5-1548-0749-9F56-81814A8645B8}" destId="{8281AABD-7499-3040-BEFC-5F1CA1E66923}" srcOrd="0" destOrd="0" presId="urn:microsoft.com/office/officeart/2009/layout/CircleArrowProcess"/>
    <dgm:cxn modelId="{3536AF24-BDE8-B246-8735-107F589622FC}" type="presParOf" srcId="{8281AABD-7499-3040-BEFC-5F1CA1E66923}" destId="{B8E01CAD-99C0-9D49-8AB5-BA25E93DCBC2}" srcOrd="0" destOrd="0" presId="urn:microsoft.com/office/officeart/2009/layout/CircleArrowProcess"/>
    <dgm:cxn modelId="{3E7AA5FC-EC25-BD4F-9781-BCFF68781310}" type="presParOf" srcId="{F9FA63E5-1548-0749-9F56-81814A8645B8}" destId="{C770DDE8-5E31-B547-AEA5-4F7AF245E112}" srcOrd="1" destOrd="0" presId="urn:microsoft.com/office/officeart/2009/layout/CircleArrowProcess"/>
    <dgm:cxn modelId="{000969B5-B313-0747-99D9-0D8D07356B34}" type="presParOf" srcId="{F9FA63E5-1548-0749-9F56-81814A8645B8}" destId="{2DE100A7-D41B-CE47-804C-FAED06ED3A65}" srcOrd="2" destOrd="0" presId="urn:microsoft.com/office/officeart/2009/layout/CircleArrowProcess"/>
    <dgm:cxn modelId="{223A023E-5998-AD46-B288-1AB61AC4AA43}" type="presParOf" srcId="{2DE100A7-D41B-CE47-804C-FAED06ED3A65}" destId="{72FD5E47-82DC-4441-B7FF-43CDE797E4A1}" srcOrd="0" destOrd="0" presId="urn:microsoft.com/office/officeart/2009/layout/CircleArrowProcess"/>
    <dgm:cxn modelId="{8CBEE59A-45ED-BB46-AEEF-DAFAD3E80E3B}" type="presParOf" srcId="{F9FA63E5-1548-0749-9F56-81814A8645B8}" destId="{CDB5F525-6557-484A-9A6E-8C31283B4345}" srcOrd="3" destOrd="0" presId="urn:microsoft.com/office/officeart/2009/layout/CircleArrowProcess"/>
    <dgm:cxn modelId="{C17EB0D0-7095-E741-A213-84BEA62CC5CA}" type="presParOf" srcId="{F9FA63E5-1548-0749-9F56-81814A8645B8}" destId="{861B7BD8-41C5-024F-ADE7-08A599CF805C}" srcOrd="4" destOrd="0" presId="urn:microsoft.com/office/officeart/2009/layout/CircleArrowProcess"/>
    <dgm:cxn modelId="{0597578E-7697-CB46-9808-D1C827D927A1}" type="presParOf" srcId="{861B7BD8-41C5-024F-ADE7-08A599CF805C}" destId="{2B741560-AFB5-F541-9BE6-927161A85D33}" srcOrd="0" destOrd="0" presId="urn:microsoft.com/office/officeart/2009/layout/CircleArrowProcess"/>
    <dgm:cxn modelId="{E19B76DD-FAFF-E043-95A9-0C52722C5E7B}" type="presParOf" srcId="{F9FA63E5-1548-0749-9F56-81814A8645B8}" destId="{91EE4FFE-6AB2-5341-A0CD-A6DB45F8AF6C}" srcOrd="5" destOrd="0" presId="urn:microsoft.com/office/officeart/2009/layout/CircleArrowProcess"/>
    <dgm:cxn modelId="{FDA5E70F-C1A1-1440-A0BB-E38177F84FBA}" type="presParOf" srcId="{F9FA63E5-1548-0749-9F56-81814A8645B8}" destId="{C340FE37-67ED-7846-A0A7-EF738F57F14E}" srcOrd="6" destOrd="0" presId="urn:microsoft.com/office/officeart/2009/layout/CircleArrowProcess"/>
    <dgm:cxn modelId="{1C85B96A-58D4-5544-9986-B6C1B2C47053}" type="presParOf" srcId="{C340FE37-67ED-7846-A0A7-EF738F57F14E}" destId="{2426EE31-7267-C642-AE81-387AA7DFA88F}" srcOrd="0" destOrd="0" presId="urn:microsoft.com/office/officeart/2009/layout/CircleArrowProcess"/>
    <dgm:cxn modelId="{F95B283E-75CB-6642-9C0C-D1D2BFFE5057}" type="presParOf" srcId="{F9FA63E5-1548-0749-9F56-81814A8645B8}" destId="{3E5202A5-B455-4748-B4D6-51FBE3A0A33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EB8811-90EA-1D4C-A87C-C62B12F1B986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5EA278D-86DA-174C-916A-6CCACE481338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SC-AVI-2</a:t>
          </a:r>
        </a:p>
      </dgm:t>
    </dgm:pt>
    <dgm:pt modelId="{17B96C0B-F858-AC49-A77D-D96D9B028028}" type="parTrans" cxnId="{7F559F03-D774-ED49-AF43-24F5F1730ACA}">
      <dgm:prSet/>
      <dgm:spPr/>
      <dgm:t>
        <a:bodyPr/>
        <a:lstStyle/>
        <a:p>
          <a:endParaRPr lang="en-GB"/>
        </a:p>
      </dgm:t>
    </dgm:pt>
    <dgm:pt modelId="{7D446DF0-46BF-F042-92D2-A0C568BDA79A}" type="sibTrans" cxnId="{7F559F03-D774-ED49-AF43-24F5F1730ACA}">
      <dgm:prSet/>
      <dgm:spPr/>
      <dgm:t>
        <a:bodyPr/>
        <a:lstStyle/>
        <a:p>
          <a:endParaRPr lang="en-GB"/>
        </a:p>
      </dgm:t>
    </dgm:pt>
    <dgm:pt modelId="{789DEA57-C1D6-254D-B8E4-22EF68396BED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SERCOM-2</a:t>
          </a:r>
        </a:p>
      </dgm:t>
    </dgm:pt>
    <dgm:pt modelId="{54F6DF23-E681-084A-8FDF-A356B4B5F632}" type="parTrans" cxnId="{A2FDB2AE-679D-C940-B459-561CA248557B}">
      <dgm:prSet/>
      <dgm:spPr/>
      <dgm:t>
        <a:bodyPr/>
        <a:lstStyle/>
        <a:p>
          <a:endParaRPr lang="en-GB"/>
        </a:p>
      </dgm:t>
    </dgm:pt>
    <dgm:pt modelId="{563F36E2-AAA4-9B44-BC61-C31740E71696}" type="sibTrans" cxnId="{A2FDB2AE-679D-C940-B459-561CA248557B}">
      <dgm:prSet/>
      <dgm:spPr/>
      <dgm:t>
        <a:bodyPr/>
        <a:lstStyle/>
        <a:p>
          <a:endParaRPr lang="en-GB"/>
        </a:p>
      </dgm:t>
    </dgm:pt>
    <dgm:pt modelId="{46F10CF4-6C82-4344-AFF3-8A567313B9E0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ysClr val="windowText" lastClr="000000"/>
              </a:solidFill>
            </a:rPr>
            <a:t>EC-76</a:t>
          </a:r>
        </a:p>
      </dgm:t>
    </dgm:pt>
    <dgm:pt modelId="{A4A7BAB5-A350-EC4E-BBC8-D3930A5E5DBE}" type="parTrans" cxnId="{7904D05F-6EB4-B44B-9BD2-088623A91515}">
      <dgm:prSet/>
      <dgm:spPr/>
      <dgm:t>
        <a:bodyPr/>
        <a:lstStyle/>
        <a:p>
          <a:endParaRPr lang="en-GB"/>
        </a:p>
      </dgm:t>
    </dgm:pt>
    <dgm:pt modelId="{C07F4291-58DE-9D49-8B84-E94A3F9D7672}" type="sibTrans" cxnId="{7904D05F-6EB4-B44B-9BD2-088623A91515}">
      <dgm:prSet/>
      <dgm:spPr/>
      <dgm:t>
        <a:bodyPr/>
        <a:lstStyle/>
        <a:p>
          <a:endParaRPr lang="en-GB"/>
        </a:p>
      </dgm:t>
    </dgm:pt>
    <dgm:pt modelId="{A5F08FB5-D6EA-054F-9F39-48CCEAFA77C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/>
            <a:t>Cg-19</a:t>
          </a:r>
        </a:p>
      </dgm:t>
    </dgm:pt>
    <dgm:pt modelId="{23436A50-7954-CE45-B3F2-6DBF15D25790}" type="parTrans" cxnId="{5AB07EC9-92F7-5243-A2EA-55035052C430}">
      <dgm:prSet/>
      <dgm:spPr/>
      <dgm:t>
        <a:bodyPr/>
        <a:lstStyle/>
        <a:p>
          <a:endParaRPr lang="en-GB"/>
        </a:p>
      </dgm:t>
    </dgm:pt>
    <dgm:pt modelId="{FFAD2CA6-0AEC-6F46-A7CA-5CEC52B28599}" type="sibTrans" cxnId="{5AB07EC9-92F7-5243-A2EA-55035052C430}">
      <dgm:prSet/>
      <dgm:spPr/>
      <dgm:t>
        <a:bodyPr/>
        <a:lstStyle/>
        <a:p>
          <a:endParaRPr lang="en-GB"/>
        </a:p>
      </dgm:t>
    </dgm:pt>
    <dgm:pt modelId="{0F610849-99AD-394E-9C69-C5C7DB7797AC}" type="pres">
      <dgm:prSet presAssocID="{BAEB8811-90EA-1D4C-A87C-C62B12F1B986}" presName="Name0" presStyleCnt="0">
        <dgm:presLayoutVars>
          <dgm:dir/>
          <dgm:animLvl val="lvl"/>
          <dgm:resizeHandles val="exact"/>
        </dgm:presLayoutVars>
      </dgm:prSet>
      <dgm:spPr/>
    </dgm:pt>
    <dgm:pt modelId="{17ECC9FC-CDB9-A34D-9D68-E51F92C094C3}" type="pres">
      <dgm:prSet presAssocID="{85EA278D-86DA-174C-916A-6CCACE48133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7426F9C-4614-F24A-AFDC-5F1DEF2427FC}" type="pres">
      <dgm:prSet presAssocID="{7D446DF0-46BF-F042-92D2-A0C568BDA79A}" presName="parTxOnlySpace" presStyleCnt="0"/>
      <dgm:spPr/>
    </dgm:pt>
    <dgm:pt modelId="{61F5C20B-6C06-344E-8028-A85F66DD6A59}" type="pres">
      <dgm:prSet presAssocID="{789DEA57-C1D6-254D-B8E4-22EF68396BE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114EFD4-039E-E243-9879-034016BB3AFD}" type="pres">
      <dgm:prSet presAssocID="{563F36E2-AAA4-9B44-BC61-C31740E71696}" presName="parTxOnlySpace" presStyleCnt="0"/>
      <dgm:spPr/>
    </dgm:pt>
    <dgm:pt modelId="{FCBD4A6C-5518-084C-927D-5448BBAE61B2}" type="pres">
      <dgm:prSet presAssocID="{46F10CF4-6C82-4344-AFF3-8A567313B9E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0FC0296-BEFE-6A44-93A4-14616AB0FAD9}" type="pres">
      <dgm:prSet presAssocID="{C07F4291-58DE-9D49-8B84-E94A3F9D7672}" presName="parTxOnlySpace" presStyleCnt="0"/>
      <dgm:spPr/>
    </dgm:pt>
    <dgm:pt modelId="{7C4BD574-35EB-A044-8CFC-E9A598215897}" type="pres">
      <dgm:prSet presAssocID="{A5F08FB5-D6EA-054F-9F39-48CCEAFA77C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F559F03-D774-ED49-AF43-24F5F1730ACA}" srcId="{BAEB8811-90EA-1D4C-A87C-C62B12F1B986}" destId="{85EA278D-86DA-174C-916A-6CCACE481338}" srcOrd="0" destOrd="0" parTransId="{17B96C0B-F858-AC49-A77D-D96D9B028028}" sibTransId="{7D446DF0-46BF-F042-92D2-A0C568BDA79A}"/>
    <dgm:cxn modelId="{ACC14604-072A-6D41-8975-13D096D7109F}" type="presOf" srcId="{BAEB8811-90EA-1D4C-A87C-C62B12F1B986}" destId="{0F610849-99AD-394E-9C69-C5C7DB7797AC}" srcOrd="0" destOrd="0" presId="urn:microsoft.com/office/officeart/2005/8/layout/chevron1"/>
    <dgm:cxn modelId="{15247A10-6351-8441-A132-A732BBFD5AE1}" type="presOf" srcId="{A5F08FB5-D6EA-054F-9F39-48CCEAFA77CB}" destId="{7C4BD574-35EB-A044-8CFC-E9A598215897}" srcOrd="0" destOrd="0" presId="urn:microsoft.com/office/officeart/2005/8/layout/chevron1"/>
    <dgm:cxn modelId="{7904D05F-6EB4-B44B-9BD2-088623A91515}" srcId="{BAEB8811-90EA-1D4C-A87C-C62B12F1B986}" destId="{46F10CF4-6C82-4344-AFF3-8A567313B9E0}" srcOrd="2" destOrd="0" parTransId="{A4A7BAB5-A350-EC4E-BBC8-D3930A5E5DBE}" sibTransId="{C07F4291-58DE-9D49-8B84-E94A3F9D7672}"/>
    <dgm:cxn modelId="{BCB351A3-D747-244E-9767-36ED1F3640EC}" type="presOf" srcId="{46F10CF4-6C82-4344-AFF3-8A567313B9E0}" destId="{FCBD4A6C-5518-084C-927D-5448BBAE61B2}" srcOrd="0" destOrd="0" presId="urn:microsoft.com/office/officeart/2005/8/layout/chevron1"/>
    <dgm:cxn modelId="{66B73CA5-340E-7445-A601-7D9F85348BAA}" type="presOf" srcId="{85EA278D-86DA-174C-916A-6CCACE481338}" destId="{17ECC9FC-CDB9-A34D-9D68-E51F92C094C3}" srcOrd="0" destOrd="0" presId="urn:microsoft.com/office/officeart/2005/8/layout/chevron1"/>
    <dgm:cxn modelId="{A2FDB2AE-679D-C940-B459-561CA248557B}" srcId="{BAEB8811-90EA-1D4C-A87C-C62B12F1B986}" destId="{789DEA57-C1D6-254D-B8E4-22EF68396BED}" srcOrd="1" destOrd="0" parTransId="{54F6DF23-E681-084A-8FDF-A356B4B5F632}" sibTransId="{563F36E2-AAA4-9B44-BC61-C31740E71696}"/>
    <dgm:cxn modelId="{5AB07EC9-92F7-5243-A2EA-55035052C430}" srcId="{BAEB8811-90EA-1D4C-A87C-C62B12F1B986}" destId="{A5F08FB5-D6EA-054F-9F39-48CCEAFA77CB}" srcOrd="3" destOrd="0" parTransId="{23436A50-7954-CE45-B3F2-6DBF15D25790}" sibTransId="{FFAD2CA6-0AEC-6F46-A7CA-5CEC52B28599}"/>
    <dgm:cxn modelId="{7C789DFD-142C-6D48-8BF5-D70180773967}" type="presOf" srcId="{789DEA57-C1D6-254D-B8E4-22EF68396BED}" destId="{61F5C20B-6C06-344E-8028-A85F66DD6A59}" srcOrd="0" destOrd="0" presId="urn:microsoft.com/office/officeart/2005/8/layout/chevron1"/>
    <dgm:cxn modelId="{3A8C7202-3E3F-744A-A472-DF4031DADB46}" type="presParOf" srcId="{0F610849-99AD-394E-9C69-C5C7DB7797AC}" destId="{17ECC9FC-CDB9-A34D-9D68-E51F92C094C3}" srcOrd="0" destOrd="0" presId="urn:microsoft.com/office/officeart/2005/8/layout/chevron1"/>
    <dgm:cxn modelId="{59FFF772-4DC4-4641-BA4E-9503ED845F78}" type="presParOf" srcId="{0F610849-99AD-394E-9C69-C5C7DB7797AC}" destId="{57426F9C-4614-F24A-AFDC-5F1DEF2427FC}" srcOrd="1" destOrd="0" presId="urn:microsoft.com/office/officeart/2005/8/layout/chevron1"/>
    <dgm:cxn modelId="{E9794CBE-1E12-6249-B596-24CB4EE50E9C}" type="presParOf" srcId="{0F610849-99AD-394E-9C69-C5C7DB7797AC}" destId="{61F5C20B-6C06-344E-8028-A85F66DD6A59}" srcOrd="2" destOrd="0" presId="urn:microsoft.com/office/officeart/2005/8/layout/chevron1"/>
    <dgm:cxn modelId="{1D396580-0C85-CF4F-B0B8-58698A148067}" type="presParOf" srcId="{0F610849-99AD-394E-9C69-C5C7DB7797AC}" destId="{D114EFD4-039E-E243-9879-034016BB3AFD}" srcOrd="3" destOrd="0" presId="urn:microsoft.com/office/officeart/2005/8/layout/chevron1"/>
    <dgm:cxn modelId="{AE00FE90-A8AC-144D-A2FF-40470E7B1DAD}" type="presParOf" srcId="{0F610849-99AD-394E-9C69-C5C7DB7797AC}" destId="{FCBD4A6C-5518-084C-927D-5448BBAE61B2}" srcOrd="4" destOrd="0" presId="urn:microsoft.com/office/officeart/2005/8/layout/chevron1"/>
    <dgm:cxn modelId="{27CB490D-966B-744F-84B4-C3FC99DA8340}" type="presParOf" srcId="{0F610849-99AD-394E-9C69-C5C7DB7797AC}" destId="{70FC0296-BEFE-6A44-93A4-14616AB0FAD9}" srcOrd="5" destOrd="0" presId="urn:microsoft.com/office/officeart/2005/8/layout/chevron1"/>
    <dgm:cxn modelId="{802B7EC7-12FE-C64B-80A2-9EFA81C413F4}" type="presParOf" srcId="{0F610849-99AD-394E-9C69-C5C7DB7797AC}" destId="{7C4BD574-35EB-A044-8CFC-E9A59821589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EB8811-90EA-1D4C-A87C-C62B12F1B986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5EA278D-86DA-174C-916A-6CCACE481338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SC-AVI-3</a:t>
          </a:r>
        </a:p>
      </dgm:t>
    </dgm:pt>
    <dgm:pt modelId="{17B96C0B-F858-AC49-A77D-D96D9B028028}" type="parTrans" cxnId="{7F559F03-D774-ED49-AF43-24F5F1730ACA}">
      <dgm:prSet/>
      <dgm:spPr/>
      <dgm:t>
        <a:bodyPr/>
        <a:lstStyle/>
        <a:p>
          <a:endParaRPr lang="en-GB"/>
        </a:p>
      </dgm:t>
    </dgm:pt>
    <dgm:pt modelId="{7D446DF0-46BF-F042-92D2-A0C568BDA79A}" type="sibTrans" cxnId="{7F559F03-D774-ED49-AF43-24F5F1730ACA}">
      <dgm:prSet/>
      <dgm:spPr/>
      <dgm:t>
        <a:bodyPr/>
        <a:lstStyle/>
        <a:p>
          <a:endParaRPr lang="en-GB"/>
        </a:p>
      </dgm:t>
    </dgm:pt>
    <dgm:pt modelId="{789DEA57-C1D6-254D-B8E4-22EF68396BED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SERCOM-3</a:t>
          </a:r>
        </a:p>
      </dgm:t>
    </dgm:pt>
    <dgm:pt modelId="{54F6DF23-E681-084A-8FDF-A356B4B5F632}" type="parTrans" cxnId="{A2FDB2AE-679D-C940-B459-561CA248557B}">
      <dgm:prSet/>
      <dgm:spPr/>
      <dgm:t>
        <a:bodyPr/>
        <a:lstStyle/>
        <a:p>
          <a:endParaRPr lang="en-GB"/>
        </a:p>
      </dgm:t>
    </dgm:pt>
    <dgm:pt modelId="{563F36E2-AAA4-9B44-BC61-C31740E71696}" type="sibTrans" cxnId="{A2FDB2AE-679D-C940-B459-561CA248557B}">
      <dgm:prSet/>
      <dgm:spPr/>
      <dgm:t>
        <a:bodyPr/>
        <a:lstStyle/>
        <a:p>
          <a:endParaRPr lang="en-GB"/>
        </a:p>
      </dgm:t>
    </dgm:pt>
    <dgm:pt modelId="{46F10CF4-6C82-4344-AFF3-8A567313B9E0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ysClr val="windowText" lastClr="000000"/>
              </a:solidFill>
            </a:rPr>
            <a:t>EC-78</a:t>
          </a:r>
        </a:p>
      </dgm:t>
    </dgm:pt>
    <dgm:pt modelId="{A4A7BAB5-A350-EC4E-BBC8-D3930A5E5DBE}" type="parTrans" cxnId="{7904D05F-6EB4-B44B-9BD2-088623A91515}">
      <dgm:prSet/>
      <dgm:spPr/>
      <dgm:t>
        <a:bodyPr/>
        <a:lstStyle/>
        <a:p>
          <a:endParaRPr lang="en-GB"/>
        </a:p>
      </dgm:t>
    </dgm:pt>
    <dgm:pt modelId="{C07F4291-58DE-9D49-8B84-E94A3F9D7672}" type="sibTrans" cxnId="{7904D05F-6EB4-B44B-9BD2-088623A91515}">
      <dgm:prSet/>
      <dgm:spPr/>
      <dgm:t>
        <a:bodyPr/>
        <a:lstStyle/>
        <a:p>
          <a:endParaRPr lang="en-GB"/>
        </a:p>
      </dgm:t>
    </dgm:pt>
    <dgm:pt modelId="{0F610849-99AD-394E-9C69-C5C7DB7797AC}" type="pres">
      <dgm:prSet presAssocID="{BAEB8811-90EA-1D4C-A87C-C62B12F1B986}" presName="Name0" presStyleCnt="0">
        <dgm:presLayoutVars>
          <dgm:dir/>
          <dgm:animLvl val="lvl"/>
          <dgm:resizeHandles val="exact"/>
        </dgm:presLayoutVars>
      </dgm:prSet>
      <dgm:spPr/>
    </dgm:pt>
    <dgm:pt modelId="{17ECC9FC-CDB9-A34D-9D68-E51F92C094C3}" type="pres">
      <dgm:prSet presAssocID="{85EA278D-86DA-174C-916A-6CCACE48133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7426F9C-4614-F24A-AFDC-5F1DEF2427FC}" type="pres">
      <dgm:prSet presAssocID="{7D446DF0-46BF-F042-92D2-A0C568BDA79A}" presName="parTxOnlySpace" presStyleCnt="0"/>
      <dgm:spPr/>
    </dgm:pt>
    <dgm:pt modelId="{61F5C20B-6C06-344E-8028-A85F66DD6A59}" type="pres">
      <dgm:prSet presAssocID="{789DEA57-C1D6-254D-B8E4-22EF68396BE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114EFD4-039E-E243-9879-034016BB3AFD}" type="pres">
      <dgm:prSet presAssocID="{563F36E2-AAA4-9B44-BC61-C31740E71696}" presName="parTxOnlySpace" presStyleCnt="0"/>
      <dgm:spPr/>
    </dgm:pt>
    <dgm:pt modelId="{FCBD4A6C-5518-084C-927D-5448BBAE61B2}" type="pres">
      <dgm:prSet presAssocID="{46F10CF4-6C82-4344-AFF3-8A567313B9E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F559F03-D774-ED49-AF43-24F5F1730ACA}" srcId="{BAEB8811-90EA-1D4C-A87C-C62B12F1B986}" destId="{85EA278D-86DA-174C-916A-6CCACE481338}" srcOrd="0" destOrd="0" parTransId="{17B96C0B-F858-AC49-A77D-D96D9B028028}" sibTransId="{7D446DF0-46BF-F042-92D2-A0C568BDA79A}"/>
    <dgm:cxn modelId="{ACC14604-072A-6D41-8975-13D096D7109F}" type="presOf" srcId="{BAEB8811-90EA-1D4C-A87C-C62B12F1B986}" destId="{0F610849-99AD-394E-9C69-C5C7DB7797AC}" srcOrd="0" destOrd="0" presId="urn:microsoft.com/office/officeart/2005/8/layout/chevron1"/>
    <dgm:cxn modelId="{7904D05F-6EB4-B44B-9BD2-088623A91515}" srcId="{BAEB8811-90EA-1D4C-A87C-C62B12F1B986}" destId="{46F10CF4-6C82-4344-AFF3-8A567313B9E0}" srcOrd="2" destOrd="0" parTransId="{A4A7BAB5-A350-EC4E-BBC8-D3930A5E5DBE}" sibTransId="{C07F4291-58DE-9D49-8B84-E94A3F9D7672}"/>
    <dgm:cxn modelId="{BCB351A3-D747-244E-9767-36ED1F3640EC}" type="presOf" srcId="{46F10CF4-6C82-4344-AFF3-8A567313B9E0}" destId="{FCBD4A6C-5518-084C-927D-5448BBAE61B2}" srcOrd="0" destOrd="0" presId="urn:microsoft.com/office/officeart/2005/8/layout/chevron1"/>
    <dgm:cxn modelId="{66B73CA5-340E-7445-A601-7D9F85348BAA}" type="presOf" srcId="{85EA278D-86DA-174C-916A-6CCACE481338}" destId="{17ECC9FC-CDB9-A34D-9D68-E51F92C094C3}" srcOrd="0" destOrd="0" presId="urn:microsoft.com/office/officeart/2005/8/layout/chevron1"/>
    <dgm:cxn modelId="{A2FDB2AE-679D-C940-B459-561CA248557B}" srcId="{BAEB8811-90EA-1D4C-A87C-C62B12F1B986}" destId="{789DEA57-C1D6-254D-B8E4-22EF68396BED}" srcOrd="1" destOrd="0" parTransId="{54F6DF23-E681-084A-8FDF-A356B4B5F632}" sibTransId="{563F36E2-AAA4-9B44-BC61-C31740E71696}"/>
    <dgm:cxn modelId="{7C789DFD-142C-6D48-8BF5-D70180773967}" type="presOf" srcId="{789DEA57-C1D6-254D-B8E4-22EF68396BED}" destId="{61F5C20B-6C06-344E-8028-A85F66DD6A59}" srcOrd="0" destOrd="0" presId="urn:microsoft.com/office/officeart/2005/8/layout/chevron1"/>
    <dgm:cxn modelId="{3A8C7202-3E3F-744A-A472-DF4031DADB46}" type="presParOf" srcId="{0F610849-99AD-394E-9C69-C5C7DB7797AC}" destId="{17ECC9FC-CDB9-A34D-9D68-E51F92C094C3}" srcOrd="0" destOrd="0" presId="urn:microsoft.com/office/officeart/2005/8/layout/chevron1"/>
    <dgm:cxn modelId="{59FFF772-4DC4-4641-BA4E-9503ED845F78}" type="presParOf" srcId="{0F610849-99AD-394E-9C69-C5C7DB7797AC}" destId="{57426F9C-4614-F24A-AFDC-5F1DEF2427FC}" srcOrd="1" destOrd="0" presId="urn:microsoft.com/office/officeart/2005/8/layout/chevron1"/>
    <dgm:cxn modelId="{E9794CBE-1E12-6249-B596-24CB4EE50E9C}" type="presParOf" srcId="{0F610849-99AD-394E-9C69-C5C7DB7797AC}" destId="{61F5C20B-6C06-344E-8028-A85F66DD6A59}" srcOrd="2" destOrd="0" presId="urn:microsoft.com/office/officeart/2005/8/layout/chevron1"/>
    <dgm:cxn modelId="{1D396580-0C85-CF4F-B0B8-58698A148067}" type="presParOf" srcId="{0F610849-99AD-394E-9C69-C5C7DB7797AC}" destId="{D114EFD4-039E-E243-9879-034016BB3AFD}" srcOrd="3" destOrd="0" presId="urn:microsoft.com/office/officeart/2005/8/layout/chevron1"/>
    <dgm:cxn modelId="{AE00FE90-A8AC-144D-A2FF-40470E7B1DAD}" type="presParOf" srcId="{0F610849-99AD-394E-9C69-C5C7DB7797AC}" destId="{FCBD4A6C-5518-084C-927D-5448BBAE61B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3EF2C-F99C-AA4B-8F25-8CA6385225B7}">
      <dsp:nvSpPr>
        <dsp:cNvPr id="0" name=""/>
        <dsp:cNvSpPr/>
      </dsp:nvSpPr>
      <dsp:spPr>
        <a:xfrm>
          <a:off x="898" y="0"/>
          <a:ext cx="1440246" cy="31685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Q2</a:t>
          </a:r>
        </a:p>
      </dsp:txBody>
      <dsp:txXfrm>
        <a:off x="159324" y="0"/>
        <a:ext cx="1123395" cy="316851"/>
      </dsp:txXfrm>
    </dsp:sp>
    <dsp:sp modelId="{7E3E2688-1374-AB41-8494-E30A86A81CC7}">
      <dsp:nvSpPr>
        <dsp:cNvPr id="0" name=""/>
        <dsp:cNvSpPr/>
      </dsp:nvSpPr>
      <dsp:spPr>
        <a:xfrm>
          <a:off x="1297120" y="0"/>
          <a:ext cx="1440246" cy="31685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Q3</a:t>
          </a:r>
        </a:p>
      </dsp:txBody>
      <dsp:txXfrm>
        <a:off x="1455546" y="0"/>
        <a:ext cx="1123395" cy="316851"/>
      </dsp:txXfrm>
    </dsp:sp>
    <dsp:sp modelId="{1EEAD0DC-BD4B-1642-91FE-BC472F2B8483}">
      <dsp:nvSpPr>
        <dsp:cNvPr id="0" name=""/>
        <dsp:cNvSpPr/>
      </dsp:nvSpPr>
      <dsp:spPr>
        <a:xfrm>
          <a:off x="2593343" y="0"/>
          <a:ext cx="1440246" cy="31685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Q4</a:t>
          </a:r>
        </a:p>
      </dsp:txBody>
      <dsp:txXfrm>
        <a:off x="2751769" y="0"/>
        <a:ext cx="1123395" cy="316851"/>
      </dsp:txXfrm>
    </dsp:sp>
    <dsp:sp modelId="{0BBE0F21-B2B7-D647-975A-D8E3922FF13E}">
      <dsp:nvSpPr>
        <dsp:cNvPr id="0" name=""/>
        <dsp:cNvSpPr/>
      </dsp:nvSpPr>
      <dsp:spPr>
        <a:xfrm>
          <a:off x="3889565" y="0"/>
          <a:ext cx="1440246" cy="31685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Q1</a:t>
          </a:r>
        </a:p>
      </dsp:txBody>
      <dsp:txXfrm>
        <a:off x="4047991" y="0"/>
        <a:ext cx="1123395" cy="316851"/>
      </dsp:txXfrm>
    </dsp:sp>
    <dsp:sp modelId="{45F1E60D-3912-754F-92E4-D578A32F9B27}">
      <dsp:nvSpPr>
        <dsp:cNvPr id="0" name=""/>
        <dsp:cNvSpPr/>
      </dsp:nvSpPr>
      <dsp:spPr>
        <a:xfrm>
          <a:off x="5185787" y="0"/>
          <a:ext cx="1440246" cy="31685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Q2</a:t>
          </a:r>
        </a:p>
      </dsp:txBody>
      <dsp:txXfrm>
        <a:off x="5344213" y="0"/>
        <a:ext cx="1123395" cy="316851"/>
      </dsp:txXfrm>
    </dsp:sp>
    <dsp:sp modelId="{7D6BCDAC-DB64-034A-8ED5-7B0DE2A3FDE5}">
      <dsp:nvSpPr>
        <dsp:cNvPr id="0" name=""/>
        <dsp:cNvSpPr/>
      </dsp:nvSpPr>
      <dsp:spPr>
        <a:xfrm>
          <a:off x="6482009" y="0"/>
          <a:ext cx="1440246" cy="31685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Q3</a:t>
          </a:r>
        </a:p>
      </dsp:txBody>
      <dsp:txXfrm>
        <a:off x="6640435" y="0"/>
        <a:ext cx="1123395" cy="316851"/>
      </dsp:txXfrm>
    </dsp:sp>
    <dsp:sp modelId="{A95C6D97-B611-7E4D-8A08-618F8FBD43B9}">
      <dsp:nvSpPr>
        <dsp:cNvPr id="0" name=""/>
        <dsp:cNvSpPr/>
      </dsp:nvSpPr>
      <dsp:spPr>
        <a:xfrm>
          <a:off x="7778232" y="0"/>
          <a:ext cx="1440246" cy="31685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Q4</a:t>
          </a:r>
        </a:p>
      </dsp:txBody>
      <dsp:txXfrm>
        <a:off x="7936658" y="0"/>
        <a:ext cx="1123395" cy="316851"/>
      </dsp:txXfrm>
    </dsp:sp>
    <dsp:sp modelId="{95270BA9-D3FA-F547-BBDD-7D7C6401FB96}">
      <dsp:nvSpPr>
        <dsp:cNvPr id="0" name=""/>
        <dsp:cNvSpPr/>
      </dsp:nvSpPr>
      <dsp:spPr>
        <a:xfrm>
          <a:off x="9074454" y="0"/>
          <a:ext cx="1440246" cy="31685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Q1</a:t>
          </a:r>
        </a:p>
      </dsp:txBody>
      <dsp:txXfrm>
        <a:off x="9232880" y="0"/>
        <a:ext cx="1123395" cy="316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3EF2C-F99C-AA4B-8F25-8CA6385225B7}">
      <dsp:nvSpPr>
        <dsp:cNvPr id="0" name=""/>
        <dsp:cNvSpPr/>
      </dsp:nvSpPr>
      <dsp:spPr>
        <a:xfrm>
          <a:off x="898" y="0"/>
          <a:ext cx="1440246" cy="31685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Q2</a:t>
          </a:r>
        </a:p>
      </dsp:txBody>
      <dsp:txXfrm>
        <a:off x="159324" y="0"/>
        <a:ext cx="1123395" cy="316851"/>
      </dsp:txXfrm>
    </dsp:sp>
    <dsp:sp modelId="{7E3E2688-1374-AB41-8494-E30A86A81CC7}">
      <dsp:nvSpPr>
        <dsp:cNvPr id="0" name=""/>
        <dsp:cNvSpPr/>
      </dsp:nvSpPr>
      <dsp:spPr>
        <a:xfrm>
          <a:off x="1297120" y="0"/>
          <a:ext cx="1440246" cy="31685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Q3</a:t>
          </a:r>
        </a:p>
      </dsp:txBody>
      <dsp:txXfrm>
        <a:off x="1455546" y="0"/>
        <a:ext cx="1123395" cy="316851"/>
      </dsp:txXfrm>
    </dsp:sp>
    <dsp:sp modelId="{1EEAD0DC-BD4B-1642-91FE-BC472F2B8483}">
      <dsp:nvSpPr>
        <dsp:cNvPr id="0" name=""/>
        <dsp:cNvSpPr/>
      </dsp:nvSpPr>
      <dsp:spPr>
        <a:xfrm>
          <a:off x="2593343" y="0"/>
          <a:ext cx="1440246" cy="31685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Q4</a:t>
          </a:r>
        </a:p>
      </dsp:txBody>
      <dsp:txXfrm>
        <a:off x="2751769" y="0"/>
        <a:ext cx="1123395" cy="316851"/>
      </dsp:txXfrm>
    </dsp:sp>
    <dsp:sp modelId="{0BBE0F21-B2B7-D647-975A-D8E3922FF13E}">
      <dsp:nvSpPr>
        <dsp:cNvPr id="0" name=""/>
        <dsp:cNvSpPr/>
      </dsp:nvSpPr>
      <dsp:spPr>
        <a:xfrm>
          <a:off x="3889565" y="0"/>
          <a:ext cx="1440246" cy="316851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Q1</a:t>
          </a:r>
        </a:p>
      </dsp:txBody>
      <dsp:txXfrm>
        <a:off x="4047991" y="0"/>
        <a:ext cx="1123395" cy="316851"/>
      </dsp:txXfrm>
    </dsp:sp>
    <dsp:sp modelId="{45F1E60D-3912-754F-92E4-D578A32F9B27}">
      <dsp:nvSpPr>
        <dsp:cNvPr id="0" name=""/>
        <dsp:cNvSpPr/>
      </dsp:nvSpPr>
      <dsp:spPr>
        <a:xfrm>
          <a:off x="5185787" y="0"/>
          <a:ext cx="1440246" cy="316851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Q2</a:t>
          </a:r>
        </a:p>
      </dsp:txBody>
      <dsp:txXfrm>
        <a:off x="5344213" y="0"/>
        <a:ext cx="1123395" cy="316851"/>
      </dsp:txXfrm>
    </dsp:sp>
    <dsp:sp modelId="{7D6BCDAC-DB64-034A-8ED5-7B0DE2A3FDE5}">
      <dsp:nvSpPr>
        <dsp:cNvPr id="0" name=""/>
        <dsp:cNvSpPr/>
      </dsp:nvSpPr>
      <dsp:spPr>
        <a:xfrm>
          <a:off x="6482009" y="0"/>
          <a:ext cx="1440246" cy="316851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Q3</a:t>
          </a:r>
        </a:p>
      </dsp:txBody>
      <dsp:txXfrm>
        <a:off x="6640435" y="0"/>
        <a:ext cx="1123395" cy="316851"/>
      </dsp:txXfrm>
    </dsp:sp>
    <dsp:sp modelId="{A95C6D97-B611-7E4D-8A08-618F8FBD43B9}">
      <dsp:nvSpPr>
        <dsp:cNvPr id="0" name=""/>
        <dsp:cNvSpPr/>
      </dsp:nvSpPr>
      <dsp:spPr>
        <a:xfrm>
          <a:off x="7778232" y="0"/>
          <a:ext cx="1440246" cy="316851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Q4</a:t>
          </a:r>
        </a:p>
      </dsp:txBody>
      <dsp:txXfrm>
        <a:off x="7936658" y="0"/>
        <a:ext cx="1123395" cy="316851"/>
      </dsp:txXfrm>
    </dsp:sp>
    <dsp:sp modelId="{95270BA9-D3FA-F547-BBDD-7D7C6401FB96}">
      <dsp:nvSpPr>
        <dsp:cNvPr id="0" name=""/>
        <dsp:cNvSpPr/>
      </dsp:nvSpPr>
      <dsp:spPr>
        <a:xfrm>
          <a:off x="9074454" y="0"/>
          <a:ext cx="1440246" cy="316851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Q1</a:t>
          </a:r>
        </a:p>
      </dsp:txBody>
      <dsp:txXfrm>
        <a:off x="9232880" y="0"/>
        <a:ext cx="1123395" cy="3168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01CAD-99C0-9D49-8AB5-BA25E93DCBC2}">
      <dsp:nvSpPr>
        <dsp:cNvPr id="0" name=""/>
        <dsp:cNvSpPr/>
      </dsp:nvSpPr>
      <dsp:spPr>
        <a:xfrm>
          <a:off x="1322068" y="0"/>
          <a:ext cx="2183469" cy="218369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0DDE8-5E31-B547-AEA5-4F7AF245E112}">
      <dsp:nvSpPr>
        <dsp:cNvPr id="0" name=""/>
        <dsp:cNvSpPr/>
      </dsp:nvSpPr>
      <dsp:spPr>
        <a:xfrm>
          <a:off x="1804143" y="790437"/>
          <a:ext cx="1218499" cy="609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accent1"/>
              </a:solidFill>
            </a:rPr>
            <a:t>Subsidiary body meetings</a:t>
          </a:r>
        </a:p>
      </dsp:txBody>
      <dsp:txXfrm>
        <a:off x="1804143" y="790437"/>
        <a:ext cx="1218499" cy="609186"/>
      </dsp:txXfrm>
    </dsp:sp>
    <dsp:sp modelId="{72FD5E47-82DC-4441-B7FF-43CDE797E4A1}">
      <dsp:nvSpPr>
        <dsp:cNvPr id="0" name=""/>
        <dsp:cNvSpPr/>
      </dsp:nvSpPr>
      <dsp:spPr>
        <a:xfrm>
          <a:off x="715480" y="1254855"/>
          <a:ext cx="2183469" cy="218369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5F525-6557-484A-9A6E-8C31283B4345}">
      <dsp:nvSpPr>
        <dsp:cNvPr id="0" name=""/>
        <dsp:cNvSpPr/>
      </dsp:nvSpPr>
      <dsp:spPr>
        <a:xfrm>
          <a:off x="1195098" y="2047608"/>
          <a:ext cx="1218499" cy="609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accent1"/>
              </a:solidFill>
            </a:rPr>
            <a:t>SC-AVI meetings</a:t>
          </a:r>
        </a:p>
      </dsp:txBody>
      <dsp:txXfrm>
        <a:off x="1195098" y="2047608"/>
        <a:ext cx="1218499" cy="609186"/>
      </dsp:txXfrm>
    </dsp:sp>
    <dsp:sp modelId="{2B741560-AFB5-F541-9BE6-927161A85D33}">
      <dsp:nvSpPr>
        <dsp:cNvPr id="0" name=""/>
        <dsp:cNvSpPr/>
      </dsp:nvSpPr>
      <dsp:spPr>
        <a:xfrm>
          <a:off x="1322068" y="2514343"/>
          <a:ext cx="2183469" cy="218369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E4FFE-6AB2-5341-A0CD-A6DB45F8AF6C}">
      <dsp:nvSpPr>
        <dsp:cNvPr id="0" name=""/>
        <dsp:cNvSpPr/>
      </dsp:nvSpPr>
      <dsp:spPr>
        <a:xfrm>
          <a:off x="1804143" y="3304780"/>
          <a:ext cx="1218499" cy="609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accent1"/>
              </a:solidFill>
            </a:rPr>
            <a:t>SERCOM sessions</a:t>
          </a:r>
        </a:p>
      </dsp:txBody>
      <dsp:txXfrm>
        <a:off x="1804143" y="3304780"/>
        <a:ext cx="1218499" cy="609186"/>
      </dsp:txXfrm>
    </dsp:sp>
    <dsp:sp modelId="{2426EE31-7267-C642-AE81-387AA7DFA88F}">
      <dsp:nvSpPr>
        <dsp:cNvPr id="0" name=""/>
        <dsp:cNvSpPr/>
      </dsp:nvSpPr>
      <dsp:spPr>
        <a:xfrm>
          <a:off x="871120" y="3913967"/>
          <a:ext cx="1875874" cy="187678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202A5-B455-4748-B4D6-51FBE3A0A338}">
      <dsp:nvSpPr>
        <dsp:cNvPr id="0" name=""/>
        <dsp:cNvSpPr/>
      </dsp:nvSpPr>
      <dsp:spPr>
        <a:xfrm>
          <a:off x="1195098" y="4561952"/>
          <a:ext cx="1218499" cy="609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accent1"/>
              </a:solidFill>
            </a:rPr>
            <a:t>EC or Congress sessions</a:t>
          </a:r>
        </a:p>
      </dsp:txBody>
      <dsp:txXfrm>
        <a:off x="1195098" y="4561952"/>
        <a:ext cx="1218499" cy="6091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CC9FC-CDB9-A34D-9D68-E51F92C094C3}">
      <dsp:nvSpPr>
        <dsp:cNvPr id="0" name=""/>
        <dsp:cNvSpPr/>
      </dsp:nvSpPr>
      <dsp:spPr>
        <a:xfrm>
          <a:off x="4877" y="0"/>
          <a:ext cx="2839417" cy="788534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solidFill>
                <a:schemeClr val="tx1"/>
              </a:solidFill>
            </a:rPr>
            <a:t>SC-AVI-2</a:t>
          </a:r>
        </a:p>
      </dsp:txBody>
      <dsp:txXfrm>
        <a:off x="399144" y="0"/>
        <a:ext cx="2050883" cy="788534"/>
      </dsp:txXfrm>
    </dsp:sp>
    <dsp:sp modelId="{61F5C20B-6C06-344E-8028-A85F66DD6A59}">
      <dsp:nvSpPr>
        <dsp:cNvPr id="0" name=""/>
        <dsp:cNvSpPr/>
      </dsp:nvSpPr>
      <dsp:spPr>
        <a:xfrm>
          <a:off x="2560353" y="0"/>
          <a:ext cx="2839417" cy="788534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solidFill>
                <a:schemeClr val="tx1"/>
              </a:solidFill>
            </a:rPr>
            <a:t>SERCOM-2</a:t>
          </a:r>
        </a:p>
      </dsp:txBody>
      <dsp:txXfrm>
        <a:off x="2954620" y="0"/>
        <a:ext cx="2050883" cy="788534"/>
      </dsp:txXfrm>
    </dsp:sp>
    <dsp:sp modelId="{FCBD4A6C-5518-084C-927D-5448BBAE61B2}">
      <dsp:nvSpPr>
        <dsp:cNvPr id="0" name=""/>
        <dsp:cNvSpPr/>
      </dsp:nvSpPr>
      <dsp:spPr>
        <a:xfrm>
          <a:off x="5115829" y="0"/>
          <a:ext cx="2839417" cy="788534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solidFill>
                <a:sysClr val="windowText" lastClr="000000"/>
              </a:solidFill>
            </a:rPr>
            <a:t>EC-76</a:t>
          </a:r>
        </a:p>
      </dsp:txBody>
      <dsp:txXfrm>
        <a:off x="5510096" y="0"/>
        <a:ext cx="2050883" cy="788534"/>
      </dsp:txXfrm>
    </dsp:sp>
    <dsp:sp modelId="{7C4BD574-35EB-A044-8CFC-E9A598215897}">
      <dsp:nvSpPr>
        <dsp:cNvPr id="0" name=""/>
        <dsp:cNvSpPr/>
      </dsp:nvSpPr>
      <dsp:spPr>
        <a:xfrm>
          <a:off x="7671304" y="0"/>
          <a:ext cx="2839417" cy="788534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Cg-19</a:t>
          </a:r>
        </a:p>
      </dsp:txBody>
      <dsp:txXfrm>
        <a:off x="8065571" y="0"/>
        <a:ext cx="2050883" cy="7885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CC9FC-CDB9-A34D-9D68-E51F92C094C3}">
      <dsp:nvSpPr>
        <dsp:cNvPr id="0" name=""/>
        <dsp:cNvSpPr/>
      </dsp:nvSpPr>
      <dsp:spPr>
        <a:xfrm>
          <a:off x="3080" y="0"/>
          <a:ext cx="3753370" cy="788534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024" tIns="62674" rIns="62674" bIns="6267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>
              <a:solidFill>
                <a:schemeClr val="tx1"/>
              </a:solidFill>
            </a:rPr>
            <a:t>SC-AVI-3</a:t>
          </a:r>
        </a:p>
      </dsp:txBody>
      <dsp:txXfrm>
        <a:off x="397347" y="0"/>
        <a:ext cx="2964836" cy="788534"/>
      </dsp:txXfrm>
    </dsp:sp>
    <dsp:sp modelId="{61F5C20B-6C06-344E-8028-A85F66DD6A59}">
      <dsp:nvSpPr>
        <dsp:cNvPr id="0" name=""/>
        <dsp:cNvSpPr/>
      </dsp:nvSpPr>
      <dsp:spPr>
        <a:xfrm>
          <a:off x="3381114" y="0"/>
          <a:ext cx="3753370" cy="788534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024" tIns="62674" rIns="62674" bIns="6267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>
              <a:solidFill>
                <a:schemeClr val="tx1"/>
              </a:solidFill>
            </a:rPr>
            <a:t>SERCOM-3</a:t>
          </a:r>
        </a:p>
      </dsp:txBody>
      <dsp:txXfrm>
        <a:off x="3775381" y="0"/>
        <a:ext cx="2964836" cy="788534"/>
      </dsp:txXfrm>
    </dsp:sp>
    <dsp:sp modelId="{FCBD4A6C-5518-084C-927D-5448BBAE61B2}">
      <dsp:nvSpPr>
        <dsp:cNvPr id="0" name=""/>
        <dsp:cNvSpPr/>
      </dsp:nvSpPr>
      <dsp:spPr>
        <a:xfrm>
          <a:off x="6759148" y="0"/>
          <a:ext cx="3753370" cy="788534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024" tIns="62674" rIns="62674" bIns="6267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>
              <a:solidFill>
                <a:sysClr val="windowText" lastClr="000000"/>
              </a:solidFill>
            </a:rPr>
            <a:t>EC-78</a:t>
          </a:r>
        </a:p>
      </dsp:txBody>
      <dsp:txXfrm>
        <a:off x="7153415" y="0"/>
        <a:ext cx="2964836" cy="788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0FF-8B7B-2849-8F0B-844EBBD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EA24-2FF2-8645-B2F8-2B04E162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7AD9-32FD-5D40-8739-004AAA5C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9">
            <a:extLst>
              <a:ext uri="{FF2B5EF4-FFF2-40B4-BE49-F238E27FC236}">
                <a16:creationId xmlns:a16="http://schemas.microsoft.com/office/drawing/2014/main" id="{D43B275B-84BF-C21D-40E8-7D1235DF538A}"/>
              </a:ext>
            </a:extLst>
          </p:cNvPr>
          <p:cNvSpPr/>
          <p:nvPr/>
        </p:nvSpPr>
        <p:spPr>
          <a:xfrm>
            <a:off x="1021728" y="632659"/>
            <a:ext cx="10148542" cy="218008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US" sz="48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SERCOM-3</a:t>
            </a:r>
          </a:p>
          <a:p>
            <a:pPr algn="ctr">
              <a:lnSpc>
                <a:spcPts val="3360"/>
              </a:lnSpc>
              <a:defRPr sz="1800"/>
            </a:pPr>
            <a:br>
              <a:rPr lang="en-CH" sz="32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</a:br>
            <a:r>
              <a:rPr lang="en-US" sz="32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Third session of the Commission for Weather, Climate, Hydrological, Marine and Related Environmental Services and Applications </a:t>
            </a:r>
          </a:p>
        </p:txBody>
      </p:sp>
      <p:sp>
        <p:nvSpPr>
          <p:cNvPr id="5" name="Shape 79">
            <a:extLst>
              <a:ext uri="{FF2B5EF4-FFF2-40B4-BE49-F238E27FC236}">
                <a16:creationId xmlns:a16="http://schemas.microsoft.com/office/drawing/2014/main" id="{09DABE98-0BBB-BC8C-CDAE-C2AFF3268DAE}"/>
              </a:ext>
            </a:extLst>
          </p:cNvPr>
          <p:cNvSpPr/>
          <p:nvPr/>
        </p:nvSpPr>
        <p:spPr>
          <a:xfrm>
            <a:off x="1071906" y="3429000"/>
            <a:ext cx="10048183" cy="129266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Agenda</a:t>
            </a:r>
            <a:r>
              <a:rPr lang="en-CH" sz="2800" b="0" i="0" u="none" strike="noStrike" baseline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CH" sz="2800" b="0" i="0" u="none" strike="noStrike" baseline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tem </a:t>
            </a:r>
            <a:r>
              <a:rPr lang="en-GB" sz="2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2(2)</a:t>
            </a:r>
            <a:r>
              <a:rPr lang="en-CH" sz="2800" b="0" i="0" u="none" strike="noStrike" baseline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hr-HR" sz="2800" b="0" i="0" u="none" strike="noStrike" baseline="0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28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Report by the Chair of the Standing Committee on </a:t>
            </a:r>
            <a:br>
              <a:rPr lang="en-CA" sz="28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CA" sz="28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Services for Aviation (SC-AVI)</a:t>
            </a:r>
            <a:endParaRPr lang="en-US" sz="2800" b="0" i="0" u="none" strike="noStrike" baseline="0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A15C5-5797-E740-D89C-F6F3EF7D419B}"/>
              </a:ext>
            </a:extLst>
          </p:cNvPr>
          <p:cNvSpPr txBox="1"/>
          <p:nvPr/>
        </p:nvSpPr>
        <p:spPr>
          <a:xfrm>
            <a:off x="4736645" y="4976723"/>
            <a:ext cx="271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0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Bali, Indonesia</a:t>
            </a:r>
          </a:p>
          <a:p>
            <a:pPr algn="ctr"/>
            <a:r>
              <a:rPr lang="en-CH" sz="20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4-9 March 2024</a:t>
            </a:r>
            <a:endParaRPr lang="en-CH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ED63CF-CA0B-8D1C-952D-1BD26A7A4E03}"/>
              </a:ext>
            </a:extLst>
          </p:cNvPr>
          <p:cNvSpPr txBox="1"/>
          <p:nvPr/>
        </p:nvSpPr>
        <p:spPr>
          <a:xfrm>
            <a:off x="7877906" y="5763676"/>
            <a:ext cx="4196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Presented by: </a:t>
            </a:r>
          </a:p>
          <a:p>
            <a:pPr algn="r"/>
            <a:r>
              <a:rPr lang="en-GB" dirty="0"/>
              <a:t>Ian Lisk, </a:t>
            </a:r>
            <a:r>
              <a:rPr lang="en-GB" i="1" dirty="0"/>
              <a:t>Chair of SC-AVI</a:t>
            </a:r>
          </a:p>
          <a:p>
            <a:pPr algn="r"/>
            <a:r>
              <a:rPr lang="en-GB" dirty="0"/>
              <a:t>Andrea Henderson, </a:t>
            </a:r>
            <a:r>
              <a:rPr lang="en-GB" i="1" dirty="0"/>
              <a:t>Co-Vice-Chair of SC-AVI</a:t>
            </a:r>
          </a:p>
        </p:txBody>
      </p:sp>
    </p:spTree>
    <p:extLst>
      <p:ext uri="{BB962C8B-B14F-4D97-AF65-F5344CB8AC3E}">
        <p14:creationId xmlns:p14="http://schemas.microsoft.com/office/powerpoint/2010/main" val="210202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4D5DA9-62A2-2A06-CE4A-AD5F4F0E6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D6F2B718-5D63-3080-3443-EF34F5077CC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8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of SC-AVI</a:t>
            </a: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AF784354-086A-6BED-5226-D67DEAC9DB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42157"/>
              </p:ext>
            </p:extLst>
          </p:nvPr>
        </p:nvGraphicFramePr>
        <p:xfrm>
          <a:off x="676705" y="1902658"/>
          <a:ext cx="10515600" cy="788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32027E0-1F07-D9C2-3F9A-B21749DBC9A8}"/>
              </a:ext>
            </a:extLst>
          </p:cNvPr>
          <p:cNvSpPr/>
          <p:nvPr/>
        </p:nvSpPr>
        <p:spPr>
          <a:xfrm>
            <a:off x="803704" y="3020020"/>
            <a:ext cx="2299713" cy="369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 x Recommendations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737E67-CBD9-2E1A-4A36-FD483C4D13C6}"/>
              </a:ext>
            </a:extLst>
          </p:cNvPr>
          <p:cNvSpPr/>
          <p:nvPr/>
        </p:nvSpPr>
        <p:spPr>
          <a:xfrm>
            <a:off x="3371511" y="3033236"/>
            <a:ext cx="2394430" cy="924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Resolution 5 </a:t>
            </a:r>
            <a:r>
              <a:rPr lang="en-GB" sz="1400" dirty="0">
                <a:solidFill>
                  <a:schemeClr val="tx1"/>
                </a:solidFill>
              </a:rPr>
              <a:t>(TOR update)</a:t>
            </a:r>
          </a:p>
          <a:p>
            <a:r>
              <a:rPr lang="en-GB" dirty="0">
                <a:solidFill>
                  <a:schemeClr val="tx1"/>
                </a:solidFill>
              </a:rPr>
              <a:t>Recommendations 5, 6, 12 and 13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E6A81E-FA67-482F-A838-B4742D2CC4B6}"/>
              </a:ext>
            </a:extLst>
          </p:cNvPr>
          <p:cNvSpPr/>
          <p:nvPr/>
        </p:nvSpPr>
        <p:spPr>
          <a:xfrm>
            <a:off x="6031681" y="4006187"/>
            <a:ext cx="2027383" cy="369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Resolutions 7 and 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A2F55C-37E9-B759-D8B2-6533DC4BDA73}"/>
              </a:ext>
            </a:extLst>
          </p:cNvPr>
          <p:cNvSpPr/>
          <p:nvPr/>
        </p:nvSpPr>
        <p:spPr>
          <a:xfrm>
            <a:off x="8474700" y="4659862"/>
            <a:ext cx="2258097" cy="369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Resolutions 11 and 12</a:t>
            </a:r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7DD73D5D-A510-DE27-A6FC-67ACEA6E2956}"/>
              </a:ext>
            </a:extLst>
          </p:cNvPr>
          <p:cNvCxnSpPr>
            <a:cxnSpLocks/>
            <a:stCxn id="10" idx="2"/>
          </p:cNvCxnSpPr>
          <p:nvPr/>
        </p:nvCxnSpPr>
        <p:spPr>
          <a:xfrm rot="16200000" flipH="1">
            <a:off x="2479799" y="2863113"/>
            <a:ext cx="365474" cy="1417950"/>
          </a:xfrm>
          <a:prstGeom prst="bentConnector2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65108979-63BD-E629-6127-A5C20880EC84}"/>
              </a:ext>
            </a:extLst>
          </p:cNvPr>
          <p:cNvCxnSpPr>
            <a:cxnSpLocks/>
            <a:stCxn id="11" idx="2"/>
            <a:endCxn id="13" idx="1"/>
          </p:cNvCxnSpPr>
          <p:nvPr/>
        </p:nvCxnSpPr>
        <p:spPr>
          <a:xfrm rot="16200000" flipH="1">
            <a:off x="6078468" y="2448295"/>
            <a:ext cx="886491" cy="3905974"/>
          </a:xfrm>
          <a:prstGeom prst="bentConnector2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D5D092D4-68E6-76C7-1407-C94741ECC35D}"/>
              </a:ext>
            </a:extLst>
          </p:cNvPr>
          <p:cNvCxnSpPr>
            <a:cxnSpLocks/>
            <a:stCxn id="11" idx="2"/>
            <a:endCxn id="12" idx="1"/>
          </p:cNvCxnSpPr>
          <p:nvPr/>
        </p:nvCxnSpPr>
        <p:spPr>
          <a:xfrm rot="16200000" flipH="1">
            <a:off x="5183795" y="3342967"/>
            <a:ext cx="232816" cy="1462955"/>
          </a:xfrm>
          <a:prstGeom prst="bentConnector2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78AD57B-F6A8-7F02-F7F7-3201ADC92C7B}"/>
              </a:ext>
            </a:extLst>
          </p:cNvPr>
          <p:cNvSpPr txBox="1"/>
          <p:nvPr/>
        </p:nvSpPr>
        <p:spPr>
          <a:xfrm>
            <a:off x="5934505" y="4381180"/>
            <a:ext cx="2556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(Updates to guides 732 and 904)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83FFAB-40BA-743B-CDF0-A78463581489}"/>
              </a:ext>
            </a:extLst>
          </p:cNvPr>
          <p:cNvSpPr txBox="1"/>
          <p:nvPr/>
        </p:nvSpPr>
        <p:spPr>
          <a:xfrm>
            <a:off x="8474700" y="5025829"/>
            <a:ext cx="341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(Amendment to WMO-No. 49, Volume I and discontinuation of WMO-No. 49, Volume II)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A1065A-CAAE-ACA3-62A7-AA8876A07513}"/>
              </a:ext>
            </a:extLst>
          </p:cNvPr>
          <p:cNvSpPr txBox="1"/>
          <p:nvPr/>
        </p:nvSpPr>
        <p:spPr>
          <a:xfrm>
            <a:off x="676705" y="1475181"/>
            <a:ext cx="183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March/April 2022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07C281-1CA5-F684-0E8E-D8D8B7CD28F0}"/>
              </a:ext>
            </a:extLst>
          </p:cNvPr>
          <p:cNvSpPr txBox="1"/>
          <p:nvPr/>
        </p:nvSpPr>
        <p:spPr>
          <a:xfrm>
            <a:off x="3221323" y="1475181"/>
            <a:ext cx="146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October 2022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99F57A-8F28-39CA-3616-E816B06C6D94}"/>
              </a:ext>
            </a:extLst>
          </p:cNvPr>
          <p:cNvSpPr txBox="1"/>
          <p:nvPr/>
        </p:nvSpPr>
        <p:spPr>
          <a:xfrm>
            <a:off x="5765941" y="1475181"/>
            <a:ext cx="2237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February/March 2023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66890B-5929-85ED-8248-487B178E1B62}"/>
              </a:ext>
            </a:extLst>
          </p:cNvPr>
          <p:cNvSpPr txBox="1"/>
          <p:nvPr/>
        </p:nvSpPr>
        <p:spPr>
          <a:xfrm>
            <a:off x="8310559" y="1475181"/>
            <a:ext cx="1631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May/June 2023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1144A3-2CDB-56D6-FC79-79EA64530ACE}"/>
              </a:ext>
            </a:extLst>
          </p:cNvPr>
          <p:cNvSpPr txBox="1"/>
          <p:nvPr/>
        </p:nvSpPr>
        <p:spPr>
          <a:xfrm>
            <a:off x="3371511" y="5574826"/>
            <a:ext cx="6050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4A8422"/>
                </a:solidFill>
              </a:rPr>
              <a:t>All recommendations arising from SC-AVI-2 were addressed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83D5C1-58C8-FF3F-907D-18505EAEF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43" y="5382819"/>
            <a:ext cx="1282621" cy="121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00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892F35-2856-4AAF-FA08-D3A6C214E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43D74F33-A3DB-3CD9-5874-C1987BB7161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8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of SC-AVI</a:t>
            </a: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AAE54BB5-4814-CBB1-8B5B-B4A435CF82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13866"/>
              </p:ext>
            </p:extLst>
          </p:nvPr>
        </p:nvGraphicFramePr>
        <p:xfrm>
          <a:off x="676705" y="1902658"/>
          <a:ext cx="10515600" cy="788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E40104A-E98F-A6FB-DB38-16DC6D4BAC33}"/>
              </a:ext>
            </a:extLst>
          </p:cNvPr>
          <p:cNvSpPr/>
          <p:nvPr/>
        </p:nvSpPr>
        <p:spPr>
          <a:xfrm>
            <a:off x="1266107" y="3020019"/>
            <a:ext cx="2299713" cy="369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 x Recommendations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3B96D0-6AFE-B31B-2A43-BC7860970453}"/>
              </a:ext>
            </a:extLst>
          </p:cNvPr>
          <p:cNvSpPr/>
          <p:nvPr/>
        </p:nvSpPr>
        <p:spPr>
          <a:xfrm>
            <a:off x="4010751" y="3020019"/>
            <a:ext cx="3567405" cy="22262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Draft</a:t>
            </a:r>
            <a:r>
              <a:rPr lang="en-GB" dirty="0">
                <a:solidFill>
                  <a:schemeClr val="tx1"/>
                </a:solidFill>
              </a:rPr>
              <a:t> Recommendation 4.3(1)/1 </a:t>
            </a:r>
            <a:r>
              <a:rPr lang="en-GB" sz="1400" dirty="0">
                <a:solidFill>
                  <a:schemeClr val="tx1"/>
                </a:solidFill>
              </a:rPr>
              <a:t>(Recommendations and statement of IWVA-8)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Draft</a:t>
            </a:r>
            <a:r>
              <a:rPr lang="en-GB" dirty="0">
                <a:solidFill>
                  <a:schemeClr val="tx1"/>
                </a:solidFill>
              </a:rPr>
              <a:t> Resolution 4.3(2)/1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(Update to WMO-No. 782 on aero met codes)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Draft</a:t>
            </a:r>
            <a:r>
              <a:rPr lang="en-GB" dirty="0">
                <a:solidFill>
                  <a:schemeClr val="tx1"/>
                </a:solidFill>
              </a:rPr>
              <a:t> Resolution 5.2/1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(TOR update)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BB95DF-5EAB-E6DF-3A0C-3134D35ECEAF}"/>
              </a:ext>
            </a:extLst>
          </p:cNvPr>
          <p:cNvSpPr/>
          <p:nvPr/>
        </p:nvSpPr>
        <p:spPr>
          <a:xfrm>
            <a:off x="8181250" y="3020019"/>
            <a:ext cx="2332041" cy="7011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ysClr val="windowText" lastClr="000000"/>
                </a:solidFill>
              </a:rPr>
              <a:t>Draft</a:t>
            </a:r>
            <a:r>
              <a:rPr lang="en-GB" dirty="0">
                <a:solidFill>
                  <a:sysClr val="windowText" lastClr="000000"/>
                </a:solidFill>
              </a:rPr>
              <a:t> Resolution xx/x</a:t>
            </a:r>
            <a:br>
              <a:rPr lang="en-GB" dirty="0">
                <a:solidFill>
                  <a:sysClr val="windowText" lastClr="000000"/>
                </a:solidFill>
              </a:rPr>
            </a:br>
            <a:r>
              <a:rPr lang="en-GB" sz="1400" dirty="0">
                <a:solidFill>
                  <a:sysClr val="windowText" lastClr="000000"/>
                </a:solidFill>
              </a:rPr>
              <a:t>(Recommendations and statement of IWVA-8)</a:t>
            </a:r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A7327875-1995-EA32-A42D-CEDB88F56F40}"/>
              </a:ext>
            </a:extLst>
          </p:cNvPr>
          <p:cNvCxnSpPr>
            <a:cxnSpLocks/>
            <a:stCxn id="10" idx="2"/>
            <a:endCxn id="11" idx="1"/>
          </p:cNvCxnSpPr>
          <p:nvPr/>
        </p:nvCxnSpPr>
        <p:spPr>
          <a:xfrm rot="16200000" flipH="1">
            <a:off x="2841464" y="2963849"/>
            <a:ext cx="743787" cy="1594787"/>
          </a:xfrm>
          <a:prstGeom prst="bentConnector2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8B46F46-D722-EEA6-138B-FAFDCD31D232}"/>
              </a:ext>
            </a:extLst>
          </p:cNvPr>
          <p:cNvSpPr txBox="1"/>
          <p:nvPr/>
        </p:nvSpPr>
        <p:spPr>
          <a:xfrm>
            <a:off x="676705" y="1475181"/>
            <a:ext cx="173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September 2023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6EE5A3-1721-FAF4-ACA0-8AA61A77547B}"/>
              </a:ext>
            </a:extLst>
          </p:cNvPr>
          <p:cNvSpPr txBox="1"/>
          <p:nvPr/>
        </p:nvSpPr>
        <p:spPr>
          <a:xfrm>
            <a:off x="4135723" y="1475181"/>
            <a:ext cx="130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March 2024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F52513-940B-9B5B-EA4F-3DFE13F18030}"/>
              </a:ext>
            </a:extLst>
          </p:cNvPr>
          <p:cNvSpPr txBox="1"/>
          <p:nvPr/>
        </p:nvSpPr>
        <p:spPr>
          <a:xfrm>
            <a:off x="7578156" y="1475181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June 2024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0BC2150-9606-1F68-7365-AA1AB0CD8410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7578156" y="3370579"/>
            <a:ext cx="603094" cy="0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FE63A2A-86E1-B93F-4B24-785006BD31B3}"/>
              </a:ext>
            </a:extLst>
          </p:cNvPr>
          <p:cNvSpPr txBox="1"/>
          <p:nvPr/>
        </p:nvSpPr>
        <p:spPr>
          <a:xfrm>
            <a:off x="4565591" y="5246254"/>
            <a:ext cx="2457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THIS WEEK</a:t>
            </a:r>
          </a:p>
        </p:txBody>
      </p:sp>
    </p:spTree>
    <p:extLst>
      <p:ext uri="{BB962C8B-B14F-4D97-AF65-F5344CB8AC3E}">
        <p14:creationId xmlns:p14="http://schemas.microsoft.com/office/powerpoint/2010/main" val="230684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2376AD-4F6C-BC63-C1F3-9B280B418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31A2DF26-1AF4-3533-44FE-EB8B2889E281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8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event of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C5D48-DB31-DDBF-2322-A2BC3A53C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35723"/>
            <a:ext cx="4976448" cy="4641240"/>
          </a:xfrm>
        </p:spPr>
        <p:txBody>
          <a:bodyPr>
            <a:normAutofit/>
          </a:bodyPr>
          <a:lstStyle/>
          <a:p>
            <a:r>
              <a:rPr lang="en-GB" b="1" dirty="0"/>
              <a:t>Aeronautical Meteorology Scientific Conference 2024</a:t>
            </a:r>
          </a:p>
          <a:p>
            <a:r>
              <a:rPr lang="en-GB" dirty="0"/>
              <a:t>21 to 25 October 2024</a:t>
            </a:r>
          </a:p>
          <a:p>
            <a:r>
              <a:rPr lang="en-GB" dirty="0"/>
              <a:t>WMO headquarters, Geneva, Switzerland</a:t>
            </a:r>
          </a:p>
          <a:p>
            <a:r>
              <a:rPr lang="en-GB" dirty="0"/>
              <a:t>Approx. 200-250 participants</a:t>
            </a:r>
          </a:p>
          <a:p>
            <a:endParaRPr lang="en-GB" dirty="0"/>
          </a:p>
          <a:p>
            <a:r>
              <a:rPr lang="en-GB" dirty="0"/>
              <a:t>Official WMO announcement and Call for Abstracts coming soon!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A6720C-C38F-04CA-E207-3E948AADF571}"/>
              </a:ext>
            </a:extLst>
          </p:cNvPr>
          <p:cNvSpPr txBox="1"/>
          <p:nvPr/>
        </p:nvSpPr>
        <p:spPr>
          <a:xfrm>
            <a:off x="6553198" y="4260319"/>
            <a:ext cx="49764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i="1" dirty="0">
                <a:solidFill>
                  <a:schemeClr val="accent1"/>
                </a:solidFill>
              </a:rPr>
              <a:t>Showcasing latest state-of-art developments in </a:t>
            </a:r>
            <a:r>
              <a:rPr lang="en-GB" sz="2400" b="1" i="1" dirty="0">
                <a:solidFill>
                  <a:schemeClr val="accent1"/>
                </a:solidFill>
              </a:rPr>
              <a:t>weather and climate science</a:t>
            </a:r>
            <a:r>
              <a:rPr lang="en-GB" sz="2400" i="1" dirty="0">
                <a:solidFill>
                  <a:schemeClr val="accent1"/>
                </a:solidFill>
              </a:rPr>
              <a:t> for aviation applications (convection, icing, turbulence) and the impacts of </a:t>
            </a:r>
            <a:r>
              <a:rPr lang="en-GB" sz="2400" b="1" i="1" dirty="0">
                <a:solidFill>
                  <a:schemeClr val="accent1"/>
                </a:solidFill>
              </a:rPr>
              <a:t>climate change </a:t>
            </a:r>
            <a:r>
              <a:rPr lang="en-GB" sz="2400" i="1" dirty="0">
                <a:solidFill>
                  <a:schemeClr val="accent1"/>
                </a:solidFill>
              </a:rPr>
              <a:t>on aviation</a:t>
            </a:r>
          </a:p>
        </p:txBody>
      </p:sp>
      <p:pic>
        <p:nvPicPr>
          <p:cNvPr id="9" name="Picture 8" descr="A logo for a company&#10;&#10;Description automatically generated">
            <a:extLst>
              <a:ext uri="{FF2B5EF4-FFF2-40B4-BE49-F238E27FC236}">
                <a16:creationId xmlns:a16="http://schemas.microsoft.com/office/drawing/2014/main" id="{1448AC48-2BC9-0765-EDDC-8D8A740B1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353" y="1535723"/>
            <a:ext cx="5032454" cy="257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92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A28B-339C-72E2-024A-193EBA3D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03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</a:t>
            </a:r>
            <a:endParaRPr lang="en-FR" sz="60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72FBD4-668B-EB1A-B593-B2BE34336172}"/>
              </a:ext>
            </a:extLst>
          </p:cNvPr>
          <p:cNvSpPr txBox="1"/>
          <p:nvPr/>
        </p:nvSpPr>
        <p:spPr>
          <a:xfrm>
            <a:off x="3824879" y="5950894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  <p:pic>
        <p:nvPicPr>
          <p:cNvPr id="3" name="Picture 2" descr="sc-avi-header">
            <a:extLst>
              <a:ext uri="{FF2B5EF4-FFF2-40B4-BE49-F238E27FC236}">
                <a16:creationId xmlns:a16="http://schemas.microsoft.com/office/drawing/2014/main" id="{3ADC93ED-204C-E8C3-ED0A-752117F39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019" y="1169574"/>
            <a:ext cx="6361962" cy="266834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6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9">
            <a:extLst>
              <a:ext uri="{FF2B5EF4-FFF2-40B4-BE49-F238E27FC236}">
                <a16:creationId xmlns:a16="http://schemas.microsoft.com/office/drawing/2014/main" id="{9A2E73DB-F95E-FB9E-F7BA-2F1F3BF98D94}"/>
              </a:ext>
            </a:extLst>
          </p:cNvPr>
          <p:cNvSpPr/>
          <p:nvPr/>
        </p:nvSpPr>
        <p:spPr>
          <a:xfrm>
            <a:off x="1251705" y="1157082"/>
            <a:ext cx="4066275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GB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Content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735C7125-2C76-0A4C-EE2B-E0ADE79ADCB0}"/>
              </a:ext>
            </a:extLst>
          </p:cNvPr>
          <p:cNvSpPr txBox="1"/>
          <p:nvPr/>
        </p:nvSpPr>
        <p:spPr>
          <a:xfrm>
            <a:off x="1251705" y="1902709"/>
            <a:ext cx="8336045" cy="307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Membership</a:t>
            </a:r>
            <a:endParaRPr lang="en-GB" sz="2200" b="1" i="0" u="none" strike="noStrike" baseline="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Meetings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Matters Discussed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Specific Outputs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Recommendations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Upcoming event of note</a:t>
            </a:r>
          </a:p>
        </p:txBody>
      </p:sp>
      <p:pic>
        <p:nvPicPr>
          <p:cNvPr id="2" name="Picture 2" descr="sc-avi-header">
            <a:extLst>
              <a:ext uri="{FF2B5EF4-FFF2-40B4-BE49-F238E27FC236}">
                <a16:creationId xmlns:a16="http://schemas.microsoft.com/office/drawing/2014/main" id="{AFD972EA-453A-E3DC-22A3-57A16088C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7980" y="1902709"/>
            <a:ext cx="6361962" cy="266834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50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C314907-21AF-99BC-489A-A8CC53092AA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8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of SC-AVI</a:t>
            </a:r>
          </a:p>
        </p:txBody>
      </p:sp>
      <p:pic>
        <p:nvPicPr>
          <p:cNvPr id="4" name="Content Placeholder 3" descr="A blue and black sign with white text&#10;&#10;Description automatically generated">
            <a:extLst>
              <a:ext uri="{FF2B5EF4-FFF2-40B4-BE49-F238E27FC236}">
                <a16:creationId xmlns:a16="http://schemas.microsoft.com/office/drawing/2014/main" id="{E9821801-54A8-BF94-B833-1AAA6521F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264" y="1872649"/>
            <a:ext cx="8365626" cy="390511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A3350A-CE23-9D3F-1238-4CF52DF026E0}"/>
              </a:ext>
            </a:extLst>
          </p:cNvPr>
          <p:cNvSpPr txBox="1"/>
          <p:nvPr/>
        </p:nvSpPr>
        <p:spPr>
          <a:xfrm>
            <a:off x="9568766" y="2145604"/>
            <a:ext cx="25862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 experts from </a:t>
            </a:r>
          </a:p>
          <a:p>
            <a:r>
              <a:rPr lang="en-GB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 WMO Member States and Territories</a:t>
            </a:r>
          </a:p>
          <a:p>
            <a:endParaRPr lang="en-GB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GB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 six RAs represented</a:t>
            </a:r>
          </a:p>
          <a:p>
            <a:endParaRPr lang="en-GB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GB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55% female (7 of 13)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89BEAE2-7058-74A9-4DF1-2F3CC6231ACD}"/>
              </a:ext>
            </a:extLst>
          </p:cNvPr>
          <p:cNvSpPr/>
          <p:nvPr/>
        </p:nvSpPr>
        <p:spPr>
          <a:xfrm>
            <a:off x="8857673" y="2009328"/>
            <a:ext cx="600310" cy="317730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sc-avi-header">
            <a:extLst>
              <a:ext uri="{FF2B5EF4-FFF2-40B4-BE49-F238E27FC236}">
                <a16:creationId xmlns:a16="http://schemas.microsoft.com/office/drawing/2014/main" id="{1639C29E-14BD-2458-BDB6-293D27978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4997" y="247221"/>
            <a:ext cx="2586236" cy="108472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50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06DD63-E147-0CF9-37C9-7C6A03AFE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50452C50-259D-9FCE-90B6-55034EEA0AA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8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of SC-AVI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8A01E-F0BA-AEB5-62CA-3DD0328C4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504" y="1421945"/>
            <a:ext cx="6656690" cy="52918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3500" b="1" dirty="0">
                <a:solidFill>
                  <a:schemeClr val="accent1"/>
                </a:solidFill>
              </a:rPr>
              <a:t>Turnover of experts </a:t>
            </a:r>
          </a:p>
          <a:p>
            <a:pPr marL="0" indent="0" algn="ctr">
              <a:buNone/>
            </a:pPr>
            <a:endParaRPr lang="en-GB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accent1"/>
                </a:solidFill>
              </a:rPr>
              <a:t>SC-AVI and its subsidiary bodies (ETs, AG and TT) in the past 4 years (April 2020 to March 2024)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/>
              <a:t>18 out of 64 experts (28%)</a:t>
            </a:r>
            <a:r>
              <a:rPr lang="en-GB" dirty="0"/>
              <a:t> have either relinquished their involvement of their own volition (including retirement) or have had their involvement relinquished as a result, say, of the dissolution of a team, group or role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1900" i="1" dirty="0"/>
              <a:t>This percentage is slightly higher than was experienced during an equivalent four-year period of CAeM (July 2014 to July 2018) </a:t>
            </a:r>
          </a:p>
          <a:p>
            <a:pPr marL="0" indent="0" algn="ctr">
              <a:buNone/>
            </a:pP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2D3BD3-31D0-8602-177E-597AF45D0AE3}"/>
              </a:ext>
            </a:extLst>
          </p:cNvPr>
          <p:cNvGrpSpPr/>
          <p:nvPr/>
        </p:nvGrpSpPr>
        <p:grpSpPr>
          <a:xfrm>
            <a:off x="921328" y="2014667"/>
            <a:ext cx="3584448" cy="4699130"/>
            <a:chOff x="8324088" y="1183210"/>
            <a:chExt cx="3584448" cy="469913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F22307C-B950-C93E-4835-84F9D7B2F0D9}"/>
                </a:ext>
              </a:extLst>
            </p:cNvPr>
            <p:cNvSpPr/>
            <p:nvPr/>
          </p:nvSpPr>
          <p:spPr>
            <a:xfrm>
              <a:off x="8324088" y="1183210"/>
              <a:ext cx="3584448" cy="469913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GB" b="1" u="sng" dirty="0"/>
                <a:t>Current:</a:t>
              </a:r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r>
                <a:rPr lang="en-GB" sz="1200" b="1" dirty="0">
                  <a:solidFill>
                    <a:srgbClr val="FF0000"/>
                  </a:solidFill>
                </a:rPr>
                <a:t>Ian and Gabo step-down at SERCOM-3</a:t>
              </a:r>
            </a:p>
            <a:p>
              <a:pPr algn="ctr"/>
              <a:endParaRPr lang="en-GB" dirty="0"/>
            </a:p>
            <a:p>
              <a:pPr algn="ctr"/>
              <a:r>
                <a:rPr lang="en-GB" b="1" u="sng" dirty="0"/>
                <a:t>Expressions of interest:</a:t>
              </a:r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r>
                <a:rPr lang="en-GB" sz="1100" b="1" dirty="0">
                  <a:solidFill>
                    <a:srgbClr val="00B050"/>
                  </a:solidFill>
                </a:rPr>
                <a:t>All 3 are current members of SC-AVI</a:t>
              </a:r>
            </a:p>
          </p:txBody>
        </p:sp>
        <p:pic>
          <p:nvPicPr>
            <p:cNvPr id="8" name="Picture 2" descr="henderson">
              <a:extLst>
                <a:ext uri="{FF2B5EF4-FFF2-40B4-BE49-F238E27FC236}">
                  <a16:creationId xmlns:a16="http://schemas.microsoft.com/office/drawing/2014/main" id="{834C91E6-968B-39BD-F346-5E0480CE41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082281" y="2501388"/>
              <a:ext cx="518105" cy="717718"/>
            </a:xfrm>
            <a:prstGeom prst="rect">
              <a:avLst/>
            </a:prstGeom>
            <a:grpFill/>
          </p:spPr>
        </p:pic>
        <p:pic>
          <p:nvPicPr>
            <p:cNvPr id="9" name="Picture 4" descr="lisk">
              <a:extLst>
                <a:ext uri="{FF2B5EF4-FFF2-40B4-BE49-F238E27FC236}">
                  <a16:creationId xmlns:a16="http://schemas.microsoft.com/office/drawing/2014/main" id="{D64180D3-F861-0329-8FFD-0C0DAAC62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963" y="1704074"/>
              <a:ext cx="480776" cy="720914"/>
            </a:xfrm>
            <a:prstGeom prst="rect">
              <a:avLst/>
            </a:prstGeom>
            <a:grpFill/>
          </p:spPr>
        </p:pic>
        <p:pic>
          <p:nvPicPr>
            <p:cNvPr id="10" name="Picture 6" descr="khambule">
              <a:extLst>
                <a:ext uri="{FF2B5EF4-FFF2-40B4-BE49-F238E27FC236}">
                  <a16:creationId xmlns:a16="http://schemas.microsoft.com/office/drawing/2014/main" id="{897F9D68-5530-9062-734E-D42AD1C890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422" y="2501388"/>
              <a:ext cx="480776" cy="720914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4579EA-B5F6-F036-6E78-03B500A52C49}"/>
                </a:ext>
              </a:extLst>
            </p:cNvPr>
            <p:cNvSpPr txBox="1"/>
            <p:nvPr/>
          </p:nvSpPr>
          <p:spPr>
            <a:xfrm>
              <a:off x="9759248" y="1809767"/>
              <a:ext cx="950901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Chair</a:t>
              </a:r>
            </a:p>
            <a:p>
              <a:r>
                <a:rPr lang="en-GB" sz="1200" dirty="0"/>
                <a:t>Ian Lisk (UK)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9888C2-0F37-EE70-79E8-47733D006309}"/>
                </a:ext>
              </a:extLst>
            </p:cNvPr>
            <p:cNvSpPr txBox="1"/>
            <p:nvPr/>
          </p:nvSpPr>
          <p:spPr>
            <a:xfrm>
              <a:off x="9079649" y="2501388"/>
              <a:ext cx="2073324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/>
                <a:t>Co-vice-chairs</a:t>
              </a:r>
            </a:p>
            <a:p>
              <a:pPr algn="ctr"/>
              <a:r>
                <a:rPr lang="en-GB" sz="1200" dirty="0"/>
                <a:t>Gabo Khambule (South Africa)</a:t>
              </a:r>
            </a:p>
            <a:p>
              <a:pPr algn="ctr"/>
              <a:r>
                <a:rPr lang="en-GB" sz="1200" dirty="0"/>
                <a:t>Andrea Henderson (Australia)</a:t>
              </a:r>
            </a:p>
          </p:txBody>
        </p:sp>
        <p:pic>
          <p:nvPicPr>
            <p:cNvPr id="13" name="Picture 2" descr="henderson">
              <a:extLst>
                <a:ext uri="{FF2B5EF4-FFF2-40B4-BE49-F238E27FC236}">
                  <a16:creationId xmlns:a16="http://schemas.microsoft.com/office/drawing/2014/main" id="{1DFA7651-ADCF-657C-4245-7C3776A38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77634" y="4107038"/>
              <a:ext cx="518105" cy="717718"/>
            </a:xfrm>
            <a:prstGeom prst="rect">
              <a:avLst/>
            </a:prstGeom>
            <a:grpFill/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6DC244-69FB-EF45-8DB1-FB54F63602DE}"/>
                </a:ext>
              </a:extLst>
            </p:cNvPr>
            <p:cNvSpPr txBox="1"/>
            <p:nvPr/>
          </p:nvSpPr>
          <p:spPr>
            <a:xfrm>
              <a:off x="9759248" y="4230090"/>
              <a:ext cx="2031390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Chair</a:t>
              </a:r>
            </a:p>
            <a:p>
              <a:r>
                <a:rPr lang="en-GB" sz="1200" dirty="0"/>
                <a:t>Andrea Henderson (Australia)</a:t>
              </a:r>
            </a:p>
          </p:txBody>
        </p:sp>
        <p:pic>
          <p:nvPicPr>
            <p:cNvPr id="15" name="Picture 14" descr="A group of people posing for a photo&#10;&#10;Description automatically generated">
              <a:extLst>
                <a:ext uri="{FF2B5EF4-FFF2-40B4-BE49-F238E27FC236}">
                  <a16:creationId xmlns:a16="http://schemas.microsoft.com/office/drawing/2014/main" id="{DF9C164F-872E-D35E-1214-6CB72F68D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49112" y="4894287"/>
              <a:ext cx="507481" cy="720914"/>
            </a:xfrm>
            <a:prstGeom prst="rect">
              <a:avLst/>
            </a:prstGeom>
            <a:grpFill/>
          </p:spPr>
        </p:pic>
        <p:pic>
          <p:nvPicPr>
            <p:cNvPr id="16" name="Picture 15" descr="A group of people posing for a photo&#10;&#10;Description automatically generated">
              <a:extLst>
                <a:ext uri="{FF2B5EF4-FFF2-40B4-BE49-F238E27FC236}">
                  <a16:creationId xmlns:a16="http://schemas.microsoft.com/office/drawing/2014/main" id="{55DFAA01-7AE9-089B-F241-0AE2A7889D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61614" y="4839168"/>
              <a:ext cx="534020" cy="720914"/>
            </a:xfrm>
            <a:prstGeom prst="rect">
              <a:avLst/>
            </a:prstGeom>
            <a:grpFill/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6636A0-2624-8076-849D-ADEC9875C161}"/>
                </a:ext>
              </a:extLst>
            </p:cNvPr>
            <p:cNvSpPr txBox="1"/>
            <p:nvPr/>
          </p:nvSpPr>
          <p:spPr>
            <a:xfrm>
              <a:off x="8886262" y="4938494"/>
              <a:ext cx="2460097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/>
                <a:t>Co-vice-chairs</a:t>
              </a:r>
            </a:p>
            <a:p>
              <a:pPr algn="ctr"/>
              <a:r>
                <a:rPr lang="en-GB" sz="1200" dirty="0"/>
                <a:t>Kaspar Bucher-Studer (Switzerland)</a:t>
              </a:r>
            </a:p>
            <a:p>
              <a:pPr algn="ctr"/>
              <a:r>
                <a:rPr lang="en-GB" sz="1200" dirty="0"/>
                <a:t>Oluwaseun Wilfred Idowu (Nigeria)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2ADD412-C4DD-2E08-F28B-58A6C205E478}"/>
              </a:ext>
            </a:extLst>
          </p:cNvPr>
          <p:cNvSpPr txBox="1"/>
          <p:nvPr/>
        </p:nvSpPr>
        <p:spPr>
          <a:xfrm>
            <a:off x="1620869" y="1345090"/>
            <a:ext cx="203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Leadership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37D277-4E5C-192E-BE06-C1AC11CE0E56}"/>
              </a:ext>
            </a:extLst>
          </p:cNvPr>
          <p:cNvCxnSpPr/>
          <p:nvPr/>
        </p:nvCxnSpPr>
        <p:spPr>
          <a:xfrm>
            <a:off x="5015345" y="1345090"/>
            <a:ext cx="0" cy="5368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74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BCAFD2-9FCB-4497-3817-155D9FE44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C37A0C2D-5AA1-DCFD-66D6-E9B4D8CAD03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8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 of SC-AVI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74B28F6-A4B5-A63B-D9AF-D1D7BFD417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877906"/>
              </p:ext>
            </p:extLst>
          </p:nvPr>
        </p:nvGraphicFramePr>
        <p:xfrm>
          <a:off x="773545" y="2481768"/>
          <a:ext cx="10515600" cy="316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E8E7CF7-C13D-B566-65A6-B8CBBA6974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993670"/>
              </p:ext>
            </p:extLst>
          </p:nvPr>
        </p:nvGraphicFramePr>
        <p:xfrm>
          <a:off x="773545" y="5062864"/>
          <a:ext cx="10515600" cy="316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8122E8E-F8B2-D294-64DB-13B06151CBEA}"/>
              </a:ext>
            </a:extLst>
          </p:cNvPr>
          <p:cNvSpPr txBox="1"/>
          <p:nvPr/>
        </p:nvSpPr>
        <p:spPr>
          <a:xfrm>
            <a:off x="773545" y="211243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18BA7-31F9-7646-4274-5D6D0611E550}"/>
              </a:ext>
            </a:extLst>
          </p:cNvPr>
          <p:cNvSpPr txBox="1"/>
          <p:nvPr/>
        </p:nvSpPr>
        <p:spPr>
          <a:xfrm>
            <a:off x="4666672" y="215586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1BCA6A-575C-FAEF-C6E3-632D73444780}"/>
              </a:ext>
            </a:extLst>
          </p:cNvPr>
          <p:cNvSpPr txBox="1"/>
          <p:nvPr/>
        </p:nvSpPr>
        <p:spPr>
          <a:xfrm>
            <a:off x="9788235" y="215586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DCCC7F-31C0-5F19-BD57-8D3E203850B5}"/>
              </a:ext>
            </a:extLst>
          </p:cNvPr>
          <p:cNvSpPr txBox="1"/>
          <p:nvPr/>
        </p:nvSpPr>
        <p:spPr>
          <a:xfrm>
            <a:off x="773545" y="46935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D47609-20D3-6589-6DF5-85CFEA0FFD6A}"/>
              </a:ext>
            </a:extLst>
          </p:cNvPr>
          <p:cNvSpPr txBox="1"/>
          <p:nvPr/>
        </p:nvSpPr>
        <p:spPr>
          <a:xfrm>
            <a:off x="4666672" y="46935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E45F6A-8687-9525-6DCC-287C5A19C6F9}"/>
              </a:ext>
            </a:extLst>
          </p:cNvPr>
          <p:cNvSpPr txBox="1"/>
          <p:nvPr/>
        </p:nvSpPr>
        <p:spPr>
          <a:xfrm>
            <a:off x="9788235" y="46935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2024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C837BC-D6AE-8F9D-90C7-4DDA57C3BD01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10813003" y="5379715"/>
            <a:ext cx="0" cy="56821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C962B4B-A322-1816-CC6B-BAF8CA23A17D}"/>
              </a:ext>
            </a:extLst>
          </p:cNvPr>
          <p:cNvSpPr txBox="1"/>
          <p:nvPr/>
        </p:nvSpPr>
        <p:spPr>
          <a:xfrm>
            <a:off x="10440978" y="5947926"/>
            <a:ext cx="744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Today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59C6E6-8915-1056-0329-CFFC1F4C1AA5}"/>
              </a:ext>
            </a:extLst>
          </p:cNvPr>
          <p:cNvSpPr txBox="1"/>
          <p:nvPr/>
        </p:nvSpPr>
        <p:spPr>
          <a:xfrm>
            <a:off x="7574774" y="48731"/>
            <a:ext cx="461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VTC = Quarterly video-teleconference of SC-AVI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24D46F-5A97-3CBF-9D5C-F4BA5DF76138}"/>
              </a:ext>
            </a:extLst>
          </p:cNvPr>
          <p:cNvSpPr txBox="1"/>
          <p:nvPr/>
        </p:nvSpPr>
        <p:spPr>
          <a:xfrm>
            <a:off x="3922681" y="1330975"/>
            <a:ext cx="911532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SC-AVI-1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(Online)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7C0C59-000F-ED85-DAF8-A4FBD0A58FC4}"/>
              </a:ext>
            </a:extLst>
          </p:cNvPr>
          <p:cNvSpPr txBox="1"/>
          <p:nvPr/>
        </p:nvSpPr>
        <p:spPr>
          <a:xfrm>
            <a:off x="10637288" y="1364491"/>
            <a:ext cx="911532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SC-AVI-2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(Hybrid)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4F633C-259C-C222-4261-07A28A82A516}"/>
              </a:ext>
            </a:extLst>
          </p:cNvPr>
          <p:cNvSpPr txBox="1"/>
          <p:nvPr/>
        </p:nvSpPr>
        <p:spPr>
          <a:xfrm>
            <a:off x="7885080" y="3931036"/>
            <a:ext cx="911533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SC-AVI-3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(Exeter)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3C1F797-4B7D-EB23-5599-13ACBCAB6033}"/>
              </a:ext>
            </a:extLst>
          </p:cNvPr>
          <p:cNvCxnSpPr>
            <a:stCxn id="19" idx="2"/>
          </p:cNvCxnSpPr>
          <p:nvPr/>
        </p:nvCxnSpPr>
        <p:spPr>
          <a:xfrm>
            <a:off x="4378447" y="1915750"/>
            <a:ext cx="0" cy="5660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8801D4-4B5E-091E-E42C-34FC0558E499}"/>
              </a:ext>
            </a:extLst>
          </p:cNvPr>
          <p:cNvCxnSpPr/>
          <p:nvPr/>
        </p:nvCxnSpPr>
        <p:spPr>
          <a:xfrm>
            <a:off x="11093054" y="1930301"/>
            <a:ext cx="0" cy="5660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1DFCE5E-18C3-A1EB-458F-DF6295A8A815}"/>
              </a:ext>
            </a:extLst>
          </p:cNvPr>
          <p:cNvCxnSpPr/>
          <p:nvPr/>
        </p:nvCxnSpPr>
        <p:spPr>
          <a:xfrm>
            <a:off x="8340847" y="4496846"/>
            <a:ext cx="0" cy="5660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BC9DE13-69FE-6348-FED0-5522055A5555}"/>
              </a:ext>
            </a:extLst>
          </p:cNvPr>
          <p:cNvSpPr txBox="1"/>
          <p:nvPr/>
        </p:nvSpPr>
        <p:spPr>
          <a:xfrm>
            <a:off x="10156861" y="1882779"/>
            <a:ext cx="51199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>
                    <a:lumMod val="65000"/>
                  </a:schemeClr>
                </a:solidFill>
              </a:rPr>
              <a:t>VTC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AF2A20D-B3E1-D9A0-CE1F-09A12AD56983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10412861" y="2221333"/>
            <a:ext cx="0" cy="29583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B15101D-7EDC-2A40-8AD4-6BBAA01289E4}"/>
              </a:ext>
            </a:extLst>
          </p:cNvPr>
          <p:cNvSpPr txBox="1"/>
          <p:nvPr/>
        </p:nvSpPr>
        <p:spPr>
          <a:xfrm>
            <a:off x="7901334" y="2986508"/>
            <a:ext cx="1006558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ysClr val="windowText" lastClr="000000"/>
                </a:solidFill>
              </a:rPr>
              <a:t>ET-MHS-1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5DCAB61-5122-6623-6CF1-45305F25FE1A}"/>
              </a:ext>
            </a:extLst>
          </p:cNvPr>
          <p:cNvCxnSpPr>
            <a:stCxn id="59" idx="0"/>
          </p:cNvCxnSpPr>
          <p:nvPr/>
        </p:nvCxnSpPr>
        <p:spPr>
          <a:xfrm flipV="1">
            <a:off x="8404613" y="2798619"/>
            <a:ext cx="0" cy="18788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15406D1-72F1-1EBF-978E-3562DC3BC230}"/>
              </a:ext>
            </a:extLst>
          </p:cNvPr>
          <p:cNvCxnSpPr>
            <a:stCxn id="62" idx="0"/>
          </p:cNvCxnSpPr>
          <p:nvPr/>
        </p:nvCxnSpPr>
        <p:spPr>
          <a:xfrm flipH="1" flipV="1">
            <a:off x="9573804" y="2800877"/>
            <a:ext cx="1" cy="18788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8C08B95-AA84-F11B-55E2-C1E349E3805D}"/>
              </a:ext>
            </a:extLst>
          </p:cNvPr>
          <p:cNvSpPr txBox="1"/>
          <p:nvPr/>
        </p:nvSpPr>
        <p:spPr>
          <a:xfrm>
            <a:off x="2810949" y="5551969"/>
            <a:ext cx="1006558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ysClr val="windowText" lastClr="000000"/>
                </a:solidFill>
              </a:rPr>
              <a:t>ET-MHS-2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A5C2603-AB70-4790-4B32-F76552B85F65}"/>
              </a:ext>
            </a:extLst>
          </p:cNvPr>
          <p:cNvCxnSpPr>
            <a:cxnSpLocks/>
            <a:stCxn id="64" idx="0"/>
          </p:cNvCxnSpPr>
          <p:nvPr/>
        </p:nvCxnSpPr>
        <p:spPr>
          <a:xfrm flipH="1" flipV="1">
            <a:off x="3314225" y="5364080"/>
            <a:ext cx="3" cy="18788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7228B39F-7B8B-8CBD-17DC-9C4AEFE80211}"/>
              </a:ext>
            </a:extLst>
          </p:cNvPr>
          <p:cNvSpPr txBox="1"/>
          <p:nvPr/>
        </p:nvSpPr>
        <p:spPr>
          <a:xfrm>
            <a:off x="9227304" y="3446412"/>
            <a:ext cx="905121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ysClr val="windowText" lastClr="000000"/>
                </a:solidFill>
              </a:rPr>
              <a:t>ET-ETC-1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CDBBA24-DE3D-0A42-8837-3C5EFF14C71E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9679865" y="2798619"/>
            <a:ext cx="0" cy="64779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50B59625-38F7-500C-24F6-3962703A6002}"/>
              </a:ext>
            </a:extLst>
          </p:cNvPr>
          <p:cNvSpPr txBox="1"/>
          <p:nvPr/>
        </p:nvSpPr>
        <p:spPr>
          <a:xfrm>
            <a:off x="9108036" y="2988766"/>
            <a:ext cx="931537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ysClr val="windowText" lastClr="000000"/>
                </a:solidFill>
              </a:rPr>
              <a:t>ET-CCV-1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C791643-F197-0E6D-65A6-A55FB6150197}"/>
              </a:ext>
            </a:extLst>
          </p:cNvPr>
          <p:cNvSpPr txBox="1"/>
          <p:nvPr/>
        </p:nvSpPr>
        <p:spPr>
          <a:xfrm>
            <a:off x="4028990" y="5551969"/>
            <a:ext cx="931537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ysClr val="windowText" lastClr="000000"/>
                </a:solidFill>
              </a:rPr>
              <a:t>ET-CCV-2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58E399-57CD-C4D5-B3A0-E4A9E18F7838}"/>
              </a:ext>
            </a:extLst>
          </p:cNvPr>
          <p:cNvCxnSpPr>
            <a:cxnSpLocks/>
            <a:stCxn id="74" idx="0"/>
          </p:cNvCxnSpPr>
          <p:nvPr/>
        </p:nvCxnSpPr>
        <p:spPr>
          <a:xfrm flipH="1" flipV="1">
            <a:off x="4494756" y="5364080"/>
            <a:ext cx="3" cy="18788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C18B6BDC-6B5A-13B8-CBEF-19C40A6AA049}"/>
              </a:ext>
            </a:extLst>
          </p:cNvPr>
          <p:cNvSpPr txBox="1"/>
          <p:nvPr/>
        </p:nvSpPr>
        <p:spPr>
          <a:xfrm>
            <a:off x="4560586" y="5978704"/>
            <a:ext cx="1005916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ysClr val="windowText" lastClr="000000"/>
                </a:solidFill>
              </a:rPr>
              <a:t>AG-VSA-1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E3545F8-A711-9941-65EE-607030634F23}"/>
              </a:ext>
            </a:extLst>
          </p:cNvPr>
          <p:cNvCxnSpPr>
            <a:cxnSpLocks/>
            <a:stCxn id="76" idx="0"/>
          </p:cNvCxnSpPr>
          <p:nvPr/>
        </p:nvCxnSpPr>
        <p:spPr>
          <a:xfrm flipV="1">
            <a:off x="5063544" y="5379715"/>
            <a:ext cx="0" cy="59898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CB3918C8-38E8-54FC-9D88-81D24614D5DF}"/>
              </a:ext>
            </a:extLst>
          </p:cNvPr>
          <p:cNvSpPr txBox="1"/>
          <p:nvPr/>
        </p:nvSpPr>
        <p:spPr>
          <a:xfrm>
            <a:off x="6192252" y="5565705"/>
            <a:ext cx="905120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ysClr val="windowText" lastClr="000000"/>
                </a:solidFill>
              </a:rPr>
              <a:t>ET-ETC-2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630ACE3-4BAE-F618-B16D-3FCCABF5EA93}"/>
              </a:ext>
            </a:extLst>
          </p:cNvPr>
          <p:cNvSpPr txBox="1"/>
          <p:nvPr/>
        </p:nvSpPr>
        <p:spPr>
          <a:xfrm>
            <a:off x="9476667" y="1860920"/>
            <a:ext cx="51199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>
                    <a:lumMod val="65000"/>
                  </a:schemeClr>
                </a:solidFill>
              </a:rPr>
              <a:t>VTC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D1D4644-A7EB-BA87-CE98-9FDE29344A1C}"/>
              </a:ext>
            </a:extLst>
          </p:cNvPr>
          <p:cNvCxnSpPr>
            <a:cxnSpLocks/>
            <a:stCxn id="85" idx="2"/>
          </p:cNvCxnSpPr>
          <p:nvPr/>
        </p:nvCxnSpPr>
        <p:spPr>
          <a:xfrm>
            <a:off x="9732667" y="2199474"/>
            <a:ext cx="0" cy="29583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76ED6189-866C-5976-9C5E-AF38275FACAB}"/>
              </a:ext>
            </a:extLst>
          </p:cNvPr>
          <p:cNvSpPr txBox="1"/>
          <p:nvPr/>
        </p:nvSpPr>
        <p:spPr>
          <a:xfrm>
            <a:off x="8058394" y="1849223"/>
            <a:ext cx="51199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>
                    <a:lumMod val="65000"/>
                  </a:schemeClr>
                </a:solidFill>
              </a:rPr>
              <a:t>VTC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1C3FBA6-0F22-D86C-E42C-2FF2645E3655}"/>
              </a:ext>
            </a:extLst>
          </p:cNvPr>
          <p:cNvCxnSpPr>
            <a:cxnSpLocks/>
            <a:stCxn id="87" idx="2"/>
          </p:cNvCxnSpPr>
          <p:nvPr/>
        </p:nvCxnSpPr>
        <p:spPr>
          <a:xfrm>
            <a:off x="8314394" y="2187777"/>
            <a:ext cx="0" cy="29583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ADA88C79-92E5-0D60-435F-596D3EB6702A}"/>
              </a:ext>
            </a:extLst>
          </p:cNvPr>
          <p:cNvSpPr txBox="1"/>
          <p:nvPr/>
        </p:nvSpPr>
        <p:spPr>
          <a:xfrm>
            <a:off x="6812623" y="1855150"/>
            <a:ext cx="51199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>
                    <a:lumMod val="65000"/>
                  </a:schemeClr>
                </a:solidFill>
              </a:rPr>
              <a:t>VTC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325CEA2-B41F-EF03-70B3-E561C5F7D14E}"/>
              </a:ext>
            </a:extLst>
          </p:cNvPr>
          <p:cNvCxnSpPr>
            <a:cxnSpLocks/>
            <a:stCxn id="89" idx="2"/>
          </p:cNvCxnSpPr>
          <p:nvPr/>
        </p:nvCxnSpPr>
        <p:spPr>
          <a:xfrm>
            <a:off x="7068623" y="2193704"/>
            <a:ext cx="0" cy="29583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9CA0902E-0DDC-537E-58A0-E6FB333788D2}"/>
              </a:ext>
            </a:extLst>
          </p:cNvPr>
          <p:cNvSpPr txBox="1"/>
          <p:nvPr/>
        </p:nvSpPr>
        <p:spPr>
          <a:xfrm>
            <a:off x="5514567" y="1849223"/>
            <a:ext cx="51199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>
                    <a:lumMod val="65000"/>
                  </a:schemeClr>
                </a:solidFill>
              </a:rPr>
              <a:t>VTC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0B5AF16-3CB8-F429-ACD7-B649995AECA8}"/>
              </a:ext>
            </a:extLst>
          </p:cNvPr>
          <p:cNvCxnSpPr>
            <a:cxnSpLocks/>
            <a:stCxn id="91" idx="2"/>
          </p:cNvCxnSpPr>
          <p:nvPr/>
        </p:nvCxnSpPr>
        <p:spPr>
          <a:xfrm>
            <a:off x="5770567" y="2187777"/>
            <a:ext cx="0" cy="29583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DEE62FAF-FFB6-1B56-B7F4-7A200183B871}"/>
              </a:ext>
            </a:extLst>
          </p:cNvPr>
          <p:cNvSpPr txBox="1"/>
          <p:nvPr/>
        </p:nvSpPr>
        <p:spPr>
          <a:xfrm>
            <a:off x="2876676" y="1836063"/>
            <a:ext cx="51199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>
                    <a:lumMod val="65000"/>
                  </a:schemeClr>
                </a:solidFill>
              </a:rPr>
              <a:t>VTC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BF24835-4D57-4211-DAFF-1F7C0060625B}"/>
              </a:ext>
            </a:extLst>
          </p:cNvPr>
          <p:cNvCxnSpPr>
            <a:cxnSpLocks/>
            <a:stCxn id="93" idx="2"/>
          </p:cNvCxnSpPr>
          <p:nvPr/>
        </p:nvCxnSpPr>
        <p:spPr>
          <a:xfrm>
            <a:off x="3132676" y="2174617"/>
            <a:ext cx="0" cy="29583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979DE676-4F27-3981-0748-93532B7DF693}"/>
              </a:ext>
            </a:extLst>
          </p:cNvPr>
          <p:cNvSpPr txBox="1"/>
          <p:nvPr/>
        </p:nvSpPr>
        <p:spPr>
          <a:xfrm>
            <a:off x="1587713" y="4438677"/>
            <a:ext cx="51199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>
                    <a:lumMod val="65000"/>
                  </a:schemeClr>
                </a:solidFill>
              </a:rPr>
              <a:t>VTC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6835546-4244-9EE4-F96F-28FED2D0BEE5}"/>
              </a:ext>
            </a:extLst>
          </p:cNvPr>
          <p:cNvCxnSpPr>
            <a:cxnSpLocks/>
            <a:stCxn id="95" idx="2"/>
          </p:cNvCxnSpPr>
          <p:nvPr/>
        </p:nvCxnSpPr>
        <p:spPr>
          <a:xfrm>
            <a:off x="1843713" y="4777231"/>
            <a:ext cx="0" cy="29583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FD921286-CDD6-2B65-7AAC-6526E5DC7F42}"/>
              </a:ext>
            </a:extLst>
          </p:cNvPr>
          <p:cNvSpPr txBox="1"/>
          <p:nvPr/>
        </p:nvSpPr>
        <p:spPr>
          <a:xfrm>
            <a:off x="2959399" y="4435274"/>
            <a:ext cx="51199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>
                    <a:lumMod val="65000"/>
                  </a:schemeClr>
                </a:solidFill>
              </a:rPr>
              <a:t>VTC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4795E95-28FC-D747-17DE-A6F8C5223093}"/>
              </a:ext>
            </a:extLst>
          </p:cNvPr>
          <p:cNvCxnSpPr>
            <a:cxnSpLocks/>
            <a:stCxn id="97" idx="2"/>
          </p:cNvCxnSpPr>
          <p:nvPr/>
        </p:nvCxnSpPr>
        <p:spPr>
          <a:xfrm>
            <a:off x="3215399" y="4773828"/>
            <a:ext cx="0" cy="29583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DB83BADD-FE13-65B2-84B3-D8048E1E4FCC}"/>
              </a:ext>
            </a:extLst>
          </p:cNvPr>
          <p:cNvSpPr txBox="1"/>
          <p:nvPr/>
        </p:nvSpPr>
        <p:spPr>
          <a:xfrm>
            <a:off x="4216859" y="4436074"/>
            <a:ext cx="51199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>
                    <a:lumMod val="65000"/>
                  </a:schemeClr>
                </a:solidFill>
              </a:rPr>
              <a:t>VTC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AA60B4E-910E-5835-B091-C02BCD39AFE4}"/>
              </a:ext>
            </a:extLst>
          </p:cNvPr>
          <p:cNvCxnSpPr>
            <a:cxnSpLocks/>
            <a:stCxn id="99" idx="2"/>
          </p:cNvCxnSpPr>
          <p:nvPr/>
        </p:nvCxnSpPr>
        <p:spPr>
          <a:xfrm>
            <a:off x="4472859" y="4774628"/>
            <a:ext cx="0" cy="29583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76646E25-F685-23C5-B255-F37EC0F73259}"/>
              </a:ext>
            </a:extLst>
          </p:cNvPr>
          <p:cNvSpPr txBox="1"/>
          <p:nvPr/>
        </p:nvSpPr>
        <p:spPr>
          <a:xfrm>
            <a:off x="5514752" y="4438894"/>
            <a:ext cx="51199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>
                    <a:lumMod val="65000"/>
                  </a:schemeClr>
                </a:solidFill>
              </a:rPr>
              <a:t>VTC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C782E13-E62A-E999-E002-D1189296ADBA}"/>
              </a:ext>
            </a:extLst>
          </p:cNvPr>
          <p:cNvCxnSpPr>
            <a:cxnSpLocks/>
            <a:stCxn id="101" idx="2"/>
          </p:cNvCxnSpPr>
          <p:nvPr/>
        </p:nvCxnSpPr>
        <p:spPr>
          <a:xfrm>
            <a:off x="5770752" y="4777448"/>
            <a:ext cx="0" cy="29583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4CF3917A-1350-6E1A-50DA-22A1889D2EDB}"/>
              </a:ext>
            </a:extLst>
          </p:cNvPr>
          <p:cNvSpPr txBox="1"/>
          <p:nvPr/>
        </p:nvSpPr>
        <p:spPr>
          <a:xfrm>
            <a:off x="6698213" y="4435274"/>
            <a:ext cx="51199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>
                    <a:lumMod val="65000"/>
                  </a:schemeClr>
                </a:solidFill>
              </a:rPr>
              <a:t>VTC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D55CCEC-3E5E-C928-56FA-89C7A38D26AC}"/>
              </a:ext>
            </a:extLst>
          </p:cNvPr>
          <p:cNvCxnSpPr>
            <a:cxnSpLocks/>
            <a:stCxn id="103" idx="2"/>
          </p:cNvCxnSpPr>
          <p:nvPr/>
        </p:nvCxnSpPr>
        <p:spPr>
          <a:xfrm>
            <a:off x="6954213" y="4773828"/>
            <a:ext cx="0" cy="29583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6E2EEC8-5E40-0A5F-28A9-55F0A886A07E}"/>
              </a:ext>
            </a:extLst>
          </p:cNvPr>
          <p:cNvSpPr txBox="1"/>
          <p:nvPr/>
        </p:nvSpPr>
        <p:spPr>
          <a:xfrm>
            <a:off x="9366886" y="4431855"/>
            <a:ext cx="51199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>
                    <a:lumMod val="65000"/>
                  </a:schemeClr>
                </a:solidFill>
              </a:rPr>
              <a:t>VTC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A6E2A62-A7BF-1A01-7FEB-B784D2423FA8}"/>
              </a:ext>
            </a:extLst>
          </p:cNvPr>
          <p:cNvCxnSpPr>
            <a:cxnSpLocks/>
            <a:stCxn id="105" idx="2"/>
          </p:cNvCxnSpPr>
          <p:nvPr/>
        </p:nvCxnSpPr>
        <p:spPr>
          <a:xfrm>
            <a:off x="9622886" y="4770409"/>
            <a:ext cx="0" cy="29583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CEA9DDFF-0566-17C2-2782-6DE50604D85A}"/>
              </a:ext>
            </a:extLst>
          </p:cNvPr>
          <p:cNvSpPr txBox="1"/>
          <p:nvPr/>
        </p:nvSpPr>
        <p:spPr>
          <a:xfrm>
            <a:off x="10673029" y="4421118"/>
            <a:ext cx="51199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>
                    <a:lumMod val="65000"/>
                  </a:schemeClr>
                </a:solidFill>
              </a:rPr>
              <a:t>VTC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ECF79ED-5EBB-20C0-CEE6-65379CD7B992}"/>
              </a:ext>
            </a:extLst>
          </p:cNvPr>
          <p:cNvCxnSpPr>
            <a:cxnSpLocks/>
            <a:stCxn id="107" idx="2"/>
          </p:cNvCxnSpPr>
          <p:nvPr/>
        </p:nvCxnSpPr>
        <p:spPr>
          <a:xfrm>
            <a:off x="10929029" y="4759672"/>
            <a:ext cx="0" cy="29583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F60527E-A9E6-8468-1020-2E317E93579A}"/>
              </a:ext>
            </a:extLst>
          </p:cNvPr>
          <p:cNvCxnSpPr>
            <a:cxnSpLocks/>
            <a:stCxn id="79" idx="0"/>
          </p:cNvCxnSpPr>
          <p:nvPr/>
        </p:nvCxnSpPr>
        <p:spPr>
          <a:xfrm flipV="1">
            <a:off x="6644812" y="5379715"/>
            <a:ext cx="0" cy="18599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89C2AACB-4249-D440-52F0-F76773A219ED}"/>
              </a:ext>
            </a:extLst>
          </p:cNvPr>
          <p:cNvSpPr txBox="1"/>
          <p:nvPr/>
        </p:nvSpPr>
        <p:spPr>
          <a:xfrm>
            <a:off x="7037951" y="425444"/>
            <a:ext cx="5283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SC-AVI subsidiary bodies also convene video/teleconference on at least a quarterly basis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E792D44-AF11-E610-6BFC-865AE5DB0A4E}"/>
              </a:ext>
            </a:extLst>
          </p:cNvPr>
          <p:cNvSpPr txBox="1"/>
          <p:nvPr/>
        </p:nvSpPr>
        <p:spPr>
          <a:xfrm>
            <a:off x="4435532" y="6534517"/>
            <a:ext cx="60625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ET-MHS and ET-CCV merged in April 2023 to become ET-WCS, ET-WCS-1 is scheduled for April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9E197B-68CD-4FBC-7782-DF53C5F2112E}"/>
              </a:ext>
            </a:extLst>
          </p:cNvPr>
          <p:cNvSpPr txBox="1"/>
          <p:nvPr/>
        </p:nvSpPr>
        <p:spPr>
          <a:xfrm>
            <a:off x="0" y="3136823"/>
            <a:ext cx="243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SC-AVI established at SERCOM-1 (April 2020)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428E3C-822B-19F9-2CCD-4FD78C99FF46}"/>
              </a:ext>
            </a:extLst>
          </p:cNvPr>
          <p:cNvCxnSpPr>
            <a:cxnSpLocks/>
          </p:cNvCxnSpPr>
          <p:nvPr/>
        </p:nvCxnSpPr>
        <p:spPr>
          <a:xfrm>
            <a:off x="1113354" y="2798619"/>
            <a:ext cx="0" cy="369332"/>
          </a:xfrm>
          <a:prstGeom prst="line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62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06D24-3FC6-D381-36BE-A854365E3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10">
            <a:extLst>
              <a:ext uri="{FF2B5EF4-FFF2-40B4-BE49-F238E27FC236}">
                <a16:creationId xmlns:a16="http://schemas.microsoft.com/office/drawing/2014/main" id="{EF0FB05E-729D-7F80-4A6F-37B6A8F3C3DE}"/>
              </a:ext>
            </a:extLst>
          </p:cNvPr>
          <p:cNvSpPr/>
          <p:nvPr/>
        </p:nvSpPr>
        <p:spPr>
          <a:xfrm>
            <a:off x="8281895" y="1076487"/>
            <a:ext cx="1556173" cy="5411357"/>
          </a:xfrm>
          <a:prstGeom prst="downArrow">
            <a:avLst>
              <a:gd name="adj1" fmla="val 50000"/>
              <a:gd name="adj2" fmla="val 35755"/>
            </a:avLst>
          </a:prstGeom>
          <a:solidFill>
            <a:schemeClr val="accent1">
              <a:lumMod val="40000"/>
              <a:lumOff val="60000"/>
              <a:alpha val="2549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40CE8CF-BAE7-386B-960B-0FA1B65DC911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8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 of SC-AVI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67FB2-CF42-C476-4B75-5975F74A5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660"/>
            <a:ext cx="10515600" cy="5023303"/>
          </a:xfrm>
        </p:spPr>
        <p:txBody>
          <a:bodyPr/>
          <a:lstStyle/>
          <a:p>
            <a:r>
              <a:rPr lang="en-GB" dirty="0"/>
              <a:t>“Two-year cycle”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FBDA3F-EDCE-3F1B-DCC1-3F836568B2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401931"/>
              </p:ext>
            </p:extLst>
          </p:nvPr>
        </p:nvGraphicFramePr>
        <p:xfrm>
          <a:off x="2706254" y="937580"/>
          <a:ext cx="4221018" cy="5790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B00AB0A-0F5F-CEAE-1C75-426BCEB92068}"/>
              </a:ext>
            </a:extLst>
          </p:cNvPr>
          <p:cNvSpPr txBox="1"/>
          <p:nvPr/>
        </p:nvSpPr>
        <p:spPr>
          <a:xfrm>
            <a:off x="6994083" y="1718584"/>
            <a:ext cx="429290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T-9 to T-15 months </a:t>
            </a:r>
            <a:r>
              <a:rPr lang="en-GB" i="1" dirty="0"/>
              <a:t>prior to </a:t>
            </a:r>
            <a:r>
              <a:rPr lang="en-GB" dirty="0"/>
              <a:t>SERCOM session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96A4C-8753-D777-DAE9-FBC168272178}"/>
              </a:ext>
            </a:extLst>
          </p:cNvPr>
          <p:cNvSpPr txBox="1"/>
          <p:nvPr/>
        </p:nvSpPr>
        <p:spPr>
          <a:xfrm>
            <a:off x="7441417" y="3005408"/>
            <a:ext cx="359220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T-6 months </a:t>
            </a:r>
            <a:r>
              <a:rPr lang="en-GB" i="1" dirty="0"/>
              <a:t>prior to </a:t>
            </a:r>
            <a:r>
              <a:rPr lang="en-GB" dirty="0"/>
              <a:t>SERCOM session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8F7DED-AAF0-D011-E992-ECEFB754484E}"/>
              </a:ext>
            </a:extLst>
          </p:cNvPr>
          <p:cNvSpPr txBox="1"/>
          <p:nvPr/>
        </p:nvSpPr>
        <p:spPr>
          <a:xfrm>
            <a:off x="7441417" y="5412180"/>
            <a:ext cx="339823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T+6 months </a:t>
            </a:r>
            <a:r>
              <a:rPr lang="en-GB" i="1" dirty="0"/>
              <a:t>after</a:t>
            </a:r>
            <a:r>
              <a:rPr lang="en-GB" dirty="0"/>
              <a:t> SERCOM session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532E6-EE52-99F4-EE52-2C5976D8C71F}"/>
              </a:ext>
            </a:extLst>
          </p:cNvPr>
          <p:cNvSpPr txBox="1"/>
          <p:nvPr/>
        </p:nvSpPr>
        <p:spPr>
          <a:xfrm>
            <a:off x="8795325" y="4292232"/>
            <a:ext cx="5293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T+0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E2E265-1591-66D5-B01D-E18E90E1BB5C}"/>
              </a:ext>
            </a:extLst>
          </p:cNvPr>
          <p:cNvSpPr txBox="1"/>
          <p:nvPr/>
        </p:nvSpPr>
        <p:spPr>
          <a:xfrm>
            <a:off x="6247898" y="6492874"/>
            <a:ext cx="5624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The “two-year cycle” repeats following a SERCOM session </a:t>
            </a:r>
          </a:p>
        </p:txBody>
      </p:sp>
    </p:spTree>
    <p:extLst>
      <p:ext uri="{BB962C8B-B14F-4D97-AF65-F5344CB8AC3E}">
        <p14:creationId xmlns:p14="http://schemas.microsoft.com/office/powerpoint/2010/main" val="2002075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07589E-FC50-173F-81B8-B83010B5F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44018F8E-6AB2-E05A-28D6-E0806B77F12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8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Matters Discussed by SC-AVI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1DBA1-C1BA-0B11-6572-CB4EE76C9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660"/>
            <a:ext cx="10515600" cy="502330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dirty="0"/>
              <a:t>Outcomes of Congress, Executive Council, technical commissions, regional associations and other valid sources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Establishment, merger or dissolution of SC-AVI subsidiary bodies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Monitoring and maintenance of operating plans of SC-AVI subsidiary bodies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New or replacement SC-AVI members plus core experts and associate experts of SC-AVI subsidiary bodies, or other such management issues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Coordination with other WMO bodies including subsidiary bodies of INFCOM and RB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Coordination and collaboration with ICAO and other agencies concerned such as IUGG</a:t>
            </a:r>
          </a:p>
        </p:txBody>
      </p:sp>
    </p:spTree>
    <p:extLst>
      <p:ext uri="{BB962C8B-B14F-4D97-AF65-F5344CB8AC3E}">
        <p14:creationId xmlns:p14="http://schemas.microsoft.com/office/powerpoint/2010/main" val="214766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00BB4D-5D62-B870-4396-473F54315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DF7222C5-F233-72D5-8E49-56E59964CDA8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8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Outputs of SC-AVI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CE03379-A43E-E24C-2D57-908CD9CE1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640382"/>
              </p:ext>
            </p:extLst>
          </p:nvPr>
        </p:nvGraphicFramePr>
        <p:xfrm>
          <a:off x="745837" y="1153660"/>
          <a:ext cx="10515600" cy="49967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60418">
                  <a:extLst>
                    <a:ext uri="{9D8B030D-6E8A-4147-A177-3AD203B41FA5}">
                      <a16:colId xmlns:a16="http://schemas.microsoft.com/office/drawing/2014/main" val="3994477602"/>
                    </a:ext>
                  </a:extLst>
                </a:gridCol>
                <a:gridCol w="8555182">
                  <a:extLst>
                    <a:ext uri="{9D8B030D-6E8A-4147-A177-3AD203B41FA5}">
                      <a16:colId xmlns:a16="http://schemas.microsoft.com/office/drawing/2014/main" val="1777660446"/>
                    </a:ext>
                  </a:extLst>
                </a:gridCol>
              </a:tblGrid>
              <a:tr h="69021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Expected outputs of SC-AVI (TORs)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Resultant outputs of SC-AVI (summarized)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557696"/>
                  </a:ext>
                </a:extLst>
              </a:tr>
              <a:tr h="69021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GB" dirty="0"/>
                        <a:t>Updated Services for Aviation </a:t>
                      </a:r>
                      <a:r>
                        <a:rPr lang="en-GB" b="1" dirty="0"/>
                        <a:t>Moodle training portal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GB" dirty="0"/>
                        <a:t>Comprehensive </a:t>
                      </a:r>
                      <a:r>
                        <a:rPr lang="en-GB" b="1" dirty="0"/>
                        <a:t>online communication package </a:t>
                      </a:r>
                      <a:r>
                        <a:rPr lang="en-GB" dirty="0"/>
                        <a:t>(qualification and competency)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412649"/>
                  </a:ext>
                </a:extLst>
              </a:tr>
              <a:tr h="69021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(b), (e) and (h)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GB" dirty="0"/>
                        <a:t>Amendment to </a:t>
                      </a:r>
                      <a:r>
                        <a:rPr lang="en-GB" b="1" dirty="0"/>
                        <a:t>WMO-No. 49, Volume I </a:t>
                      </a:r>
                      <a:r>
                        <a:rPr lang="en-GB" dirty="0"/>
                        <a:t>(addressing qualification and competency)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GB" dirty="0"/>
                        <a:t>Amendments to </a:t>
                      </a:r>
                      <a:r>
                        <a:rPr lang="en-GB" b="1" dirty="0"/>
                        <a:t>WMO-No. 49, Volume II </a:t>
                      </a:r>
                      <a:r>
                        <a:rPr lang="en-GB" dirty="0"/>
                        <a:t>(to align with ICAO Annex 3)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GB" dirty="0"/>
                        <a:t>Plan of action for the two-stage </a:t>
                      </a:r>
                      <a:r>
                        <a:rPr lang="en-GB" b="1" dirty="0"/>
                        <a:t>discontinuation of WMO-No. 49, Volume II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GB" dirty="0"/>
                        <a:t>Update of </a:t>
                      </a:r>
                      <a:r>
                        <a:rPr lang="en-GB" b="1" dirty="0"/>
                        <a:t>guidance</a:t>
                      </a:r>
                      <a:r>
                        <a:rPr lang="en-GB" dirty="0"/>
                        <a:t> on service delivery, cost recovery, aero met codes and other relevant 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859421"/>
                  </a:ext>
                </a:extLst>
              </a:tr>
              <a:tr h="69021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GB" dirty="0"/>
                        <a:t>Revised </a:t>
                      </a:r>
                      <a:r>
                        <a:rPr lang="en-GB" b="1" dirty="0"/>
                        <a:t>strategy</a:t>
                      </a:r>
                      <a:r>
                        <a:rPr lang="en-GB" dirty="0"/>
                        <a:t> for an update to the Long-term Plan for Aeronautical Meteorology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864431"/>
                  </a:ext>
                </a:extLst>
              </a:tr>
              <a:tr h="69021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GB" dirty="0"/>
                        <a:t>Online </a:t>
                      </a:r>
                      <a:r>
                        <a:rPr lang="en-GB" b="1" dirty="0"/>
                        <a:t>training seminars </a:t>
                      </a:r>
                      <a:r>
                        <a:rPr lang="en-GB" dirty="0"/>
                        <a:t>in aeronautical meteorology delivered in 2021 and 2022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GB" dirty="0"/>
                        <a:t>Aeronautical meteorology scientific </a:t>
                      </a:r>
                      <a:r>
                        <a:rPr lang="en-GB" b="1" dirty="0"/>
                        <a:t>webinar series </a:t>
                      </a:r>
                      <a:r>
                        <a:rPr lang="en-GB" b="0" dirty="0"/>
                        <a:t>delivered in 2022 and 2023 (in lieu of an in-person conference in October 2024)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GB" dirty="0"/>
                        <a:t>International </a:t>
                      </a:r>
                      <a:r>
                        <a:rPr lang="en-GB" b="1" dirty="0"/>
                        <a:t>workshop</a:t>
                      </a:r>
                      <a:r>
                        <a:rPr lang="en-GB" dirty="0"/>
                        <a:t> on volcanic ash delivered in 2023 </a:t>
                      </a:r>
                      <a:r>
                        <a:rPr lang="en-GB" dirty="0">
                          <a:sym typeface="Wingdings" pitchFamily="2" charset="2"/>
                        </a:rPr>
                        <a:t> Recommendations and Statement to be reviewed during SERCOM-3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53936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9D5514-C951-43B3-B026-1468462FB991}"/>
              </a:ext>
            </a:extLst>
          </p:cNvPr>
          <p:cNvSpPr txBox="1"/>
          <p:nvPr/>
        </p:nvSpPr>
        <p:spPr>
          <a:xfrm>
            <a:off x="4716682" y="6446237"/>
            <a:ext cx="257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April 2020 to March 2024</a:t>
            </a:r>
          </a:p>
        </p:txBody>
      </p:sp>
    </p:spTree>
    <p:extLst>
      <p:ext uri="{BB962C8B-B14F-4D97-AF65-F5344CB8AC3E}">
        <p14:creationId xmlns:p14="http://schemas.microsoft.com/office/powerpoint/2010/main" val="278868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B002C4-AF60-ED8C-6F8E-596954B58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29685CB4-6327-7E08-2AFE-135A7FEA733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8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Outputs of SC-AVI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B85507-0572-9595-7ABF-C3152F433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836223"/>
              </p:ext>
            </p:extLst>
          </p:nvPr>
        </p:nvGraphicFramePr>
        <p:xfrm>
          <a:off x="745837" y="1153660"/>
          <a:ext cx="10515600" cy="51884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60418">
                  <a:extLst>
                    <a:ext uri="{9D8B030D-6E8A-4147-A177-3AD203B41FA5}">
                      <a16:colId xmlns:a16="http://schemas.microsoft.com/office/drawing/2014/main" val="3994477602"/>
                    </a:ext>
                  </a:extLst>
                </a:gridCol>
                <a:gridCol w="8555182">
                  <a:extLst>
                    <a:ext uri="{9D8B030D-6E8A-4147-A177-3AD203B41FA5}">
                      <a16:colId xmlns:a16="http://schemas.microsoft.com/office/drawing/2014/main" val="1777660446"/>
                    </a:ext>
                  </a:extLst>
                </a:gridCol>
              </a:tblGrid>
              <a:tr h="69021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Expected outputs of SC-AVI (TORs)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Resultant outputs of SC-AVI (summarized)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557696"/>
                  </a:ext>
                </a:extLst>
              </a:tr>
              <a:tr h="69021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GB" dirty="0"/>
                        <a:t>Technical input to WMO’s </a:t>
                      </a:r>
                      <a:r>
                        <a:rPr lang="en-GB" b="0" dirty="0"/>
                        <a:t>Rolling Review of Requirements </a:t>
                      </a:r>
                      <a:r>
                        <a:rPr lang="en-GB" b="1" dirty="0"/>
                        <a:t>(RRR) </a:t>
                      </a:r>
                      <a:r>
                        <a:rPr lang="en-GB" dirty="0"/>
                        <a:t>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412649"/>
                  </a:ext>
                </a:extLst>
              </a:tr>
              <a:tr h="69021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GB" dirty="0"/>
                        <a:t>Establishment, with WWRP, of Phase 2 of Aviation Research and Development Project </a:t>
                      </a:r>
                      <a:r>
                        <a:rPr lang="en-GB" b="1" dirty="0"/>
                        <a:t>(AvRDP2)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859421"/>
                  </a:ext>
                </a:extLst>
              </a:tr>
              <a:tr h="69021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(</a:t>
                      </a:r>
                      <a:r>
                        <a:rPr lang="en-GB" sz="2800" b="1" dirty="0" err="1"/>
                        <a:t>i</a:t>
                      </a:r>
                      <a:r>
                        <a:rPr lang="en-GB" sz="2800" b="1" dirty="0"/>
                        <a:t>) and (j)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GB" dirty="0"/>
                        <a:t>Report on the outcomes of a </a:t>
                      </a:r>
                      <a:r>
                        <a:rPr lang="en-GB" b="1" dirty="0"/>
                        <a:t>global survey </a:t>
                      </a:r>
                      <a:r>
                        <a:rPr lang="en-GB" dirty="0"/>
                        <a:t>on the impacts of climate change and variability on aviation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GB" dirty="0"/>
                        <a:t>Input to several </a:t>
                      </a:r>
                      <a:r>
                        <a:rPr lang="en-GB" b="1" dirty="0"/>
                        <a:t>aviation industry events </a:t>
                      </a:r>
                      <a:r>
                        <a:rPr lang="en-GB" dirty="0"/>
                        <a:t>on climate change impacts on aviation and the impacts of aviation on the environment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GB" dirty="0"/>
                        <a:t>Ongoing compilation of a </a:t>
                      </a:r>
                      <a:r>
                        <a:rPr lang="en-GB" b="1" dirty="0"/>
                        <a:t>compendium</a:t>
                      </a:r>
                      <a:r>
                        <a:rPr lang="en-GB" dirty="0"/>
                        <a:t> on climate change effects and extreme weather impacts of interest to aviation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539368"/>
                  </a:ext>
                </a:extLst>
              </a:tr>
              <a:tr h="69021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GB" dirty="0"/>
                        <a:t>Online </a:t>
                      </a:r>
                      <a:r>
                        <a:rPr lang="en-GB" b="1" dirty="0"/>
                        <a:t>compendium</a:t>
                      </a:r>
                      <a:r>
                        <a:rPr lang="en-GB" dirty="0"/>
                        <a:t> of ‘Women in Leadership in Aeronautical Meteorology’ articles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GB" b="1" dirty="0"/>
                        <a:t>Global survey </a:t>
                      </a:r>
                      <a:r>
                        <a:rPr lang="en-GB" dirty="0"/>
                        <a:t>on gender equality in aeronautical meteorology </a:t>
                      </a:r>
                      <a:r>
                        <a:rPr lang="en-GB" dirty="0">
                          <a:sym typeface="Wingdings" pitchFamily="2" charset="2"/>
                        </a:rPr>
                        <a:t> Report published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196005"/>
                  </a:ext>
                </a:extLst>
              </a:tr>
              <a:tr h="69021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(l)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GB" dirty="0"/>
                        <a:t>Biannual Services for Aviation </a:t>
                      </a:r>
                      <a:r>
                        <a:rPr lang="en-GB" b="1" dirty="0"/>
                        <a:t>newsletters</a:t>
                      </a:r>
                      <a:r>
                        <a:rPr lang="en-GB" dirty="0"/>
                        <a:t> issued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GB" dirty="0"/>
                        <a:t>‘News Items’ posted to the Services for Aviation homepage, often on a monthly basis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056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C5B42C-FBA6-D84B-9433-D030CC26EA40}"/>
              </a:ext>
            </a:extLst>
          </p:cNvPr>
          <p:cNvSpPr txBox="1"/>
          <p:nvPr/>
        </p:nvSpPr>
        <p:spPr>
          <a:xfrm>
            <a:off x="4716682" y="6446237"/>
            <a:ext cx="257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April 2020 to March 2024</a:t>
            </a:r>
          </a:p>
        </p:txBody>
      </p:sp>
    </p:spTree>
    <p:extLst>
      <p:ext uri="{BB962C8B-B14F-4D97-AF65-F5344CB8AC3E}">
        <p14:creationId xmlns:p14="http://schemas.microsoft.com/office/powerpoint/2010/main" val="313703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B6456A8ECA5478896490611FCD5A0" ma:contentTypeVersion="" ma:contentTypeDescription="Create a new document." ma:contentTypeScope="" ma:versionID="39e2410040cc3e3ff87c08ed4a408319">
  <xsd:schema xmlns:xsd="http://www.w3.org/2001/XMLSchema" xmlns:xs="http://www.w3.org/2001/XMLSchema" xmlns:p="http://schemas.microsoft.com/office/2006/metadata/properties" xmlns:ns2="c5a2086f-1306-468c-afe6-705dad0a8429" targetNamespace="http://schemas.microsoft.com/office/2006/metadata/properties" ma:root="true" ma:fieldsID="356c0ab3d7a6df5767ae752bcc1371e4" ns2:_="">
    <xsd:import namespace="c5a2086f-1306-468c-afe6-705dad0a842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2086f-1306-468c-afe6-705dad0a84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F99FEF-4CF9-4BD3-81D5-9D48653363DA}"/>
</file>

<file path=customXml/itemProps2.xml><?xml version="1.0" encoding="utf-8"?>
<ds:datastoreItem xmlns:ds="http://schemas.openxmlformats.org/officeDocument/2006/customXml" ds:itemID="{AF7676AD-ECE4-4AB3-A04D-AA3BFB73DB5A}"/>
</file>

<file path=customXml/itemProps3.xml><?xml version="1.0" encoding="utf-8"?>
<ds:datastoreItem xmlns:ds="http://schemas.openxmlformats.org/officeDocument/2006/customXml" ds:itemID="{2A6F85BB-0878-45F8-9E87-E5A51BAD0ED4}"/>
</file>

<file path=docProps/app.xml><?xml version="1.0" encoding="utf-8"?>
<Properties xmlns="http://schemas.openxmlformats.org/officeDocument/2006/extended-properties" xmlns:vt="http://schemas.openxmlformats.org/officeDocument/2006/docPropsVTypes">
  <TotalTime>4761</TotalTime>
  <Words>1054</Words>
  <Application>Microsoft Macintosh PowerPoint</Application>
  <PresentationFormat>Widescreen</PresentationFormat>
  <Paragraphs>210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Josipovic</dc:creator>
  <cp:lastModifiedBy>Greg Brock</cp:lastModifiedBy>
  <cp:revision>18</cp:revision>
  <dcterms:created xsi:type="dcterms:W3CDTF">2024-01-11T14:19:20Z</dcterms:created>
  <dcterms:modified xsi:type="dcterms:W3CDTF">2024-02-08T09:12:02Z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0x0101000C2B6456A8ECA5478896490611FCD5A0</vt:lpwstr>
  </property>
</Properties>
</file>