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8" r:id="rId5"/>
    <p:sldId id="282" r:id="rId6"/>
    <p:sldId id="265" r:id="rId7"/>
    <p:sldId id="283" r:id="rId8"/>
    <p:sldId id="27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9DC4CA-B1A5-45E6-A9A0-B10DA1DDD952}" v="10" dt="2024-03-03T04:23:34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0"/>
    <p:restoredTop sz="97625"/>
  </p:normalViewPr>
  <p:slideViewPr>
    <p:cSldViewPr snapToGrid="0" snapToObjects="1">
      <p:cViewPr>
        <p:scale>
          <a:sx n="50" d="100"/>
          <a:sy n="50" d="100"/>
        </p:scale>
        <p:origin x="26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como Teruggi" userId="2207d7f2-2d80-413e-ae21-067bc5385040" providerId="ADAL" clId="{DD9DC4CA-B1A5-45E6-A9A0-B10DA1DDD952}"/>
    <pc:docChg chg="undo custSel addSld delSld modSld sldOrd">
      <pc:chgData name="Giacomo Teruggi" userId="2207d7f2-2d80-413e-ae21-067bc5385040" providerId="ADAL" clId="{DD9DC4CA-B1A5-45E6-A9A0-B10DA1DDD952}" dt="2024-03-03T04:23:34.775" v="213"/>
      <pc:docMkLst>
        <pc:docMk/>
      </pc:docMkLst>
      <pc:sldChg chg="del">
        <pc:chgData name="Giacomo Teruggi" userId="2207d7f2-2d80-413e-ae21-067bc5385040" providerId="ADAL" clId="{DD9DC4CA-B1A5-45E6-A9A0-B10DA1DDD952}" dt="2024-03-03T03:47:25.195" v="194" actId="47"/>
        <pc:sldMkLst>
          <pc:docMk/>
          <pc:sldMk cId="3498401526" sldId="257"/>
        </pc:sldMkLst>
      </pc:sldChg>
      <pc:sldChg chg="modSp mod">
        <pc:chgData name="Giacomo Teruggi" userId="2207d7f2-2d80-413e-ae21-067bc5385040" providerId="ADAL" clId="{DD9DC4CA-B1A5-45E6-A9A0-B10DA1DDD952}" dt="2024-03-03T03:45:31.831" v="188" actId="404"/>
        <pc:sldMkLst>
          <pc:docMk/>
          <pc:sldMk cId="3984033265" sldId="265"/>
        </pc:sldMkLst>
        <pc:spChg chg="mod">
          <ac:chgData name="Giacomo Teruggi" userId="2207d7f2-2d80-413e-ae21-067bc5385040" providerId="ADAL" clId="{DD9DC4CA-B1A5-45E6-A9A0-B10DA1DDD952}" dt="2024-03-03T03:29:24.170" v="127" actId="20577"/>
          <ac:spMkLst>
            <pc:docMk/>
            <pc:sldMk cId="3984033265" sldId="265"/>
            <ac:spMk id="4" creationId="{4DB91436-E824-7AA1-261D-320EEFED6899}"/>
          </ac:spMkLst>
        </pc:spChg>
        <pc:spChg chg="mod">
          <ac:chgData name="Giacomo Teruggi" userId="2207d7f2-2d80-413e-ae21-067bc5385040" providerId="ADAL" clId="{DD9DC4CA-B1A5-45E6-A9A0-B10DA1DDD952}" dt="2024-03-03T03:45:31.831" v="188" actId="404"/>
          <ac:spMkLst>
            <pc:docMk/>
            <pc:sldMk cId="3984033265" sldId="265"/>
            <ac:spMk id="6" creationId="{CD026039-2D67-5D12-DE93-9C0FF4C1F3F3}"/>
          </ac:spMkLst>
        </pc:spChg>
      </pc:sldChg>
      <pc:sldChg chg="modSp mod">
        <pc:chgData name="Giacomo Teruggi" userId="2207d7f2-2d80-413e-ae21-067bc5385040" providerId="ADAL" clId="{DD9DC4CA-B1A5-45E6-A9A0-B10DA1DDD952}" dt="2024-03-03T02:54:04.994" v="49" actId="14100"/>
        <pc:sldMkLst>
          <pc:docMk/>
          <pc:sldMk cId="2102021547" sldId="278"/>
        </pc:sldMkLst>
        <pc:spChg chg="mod">
          <ac:chgData name="Giacomo Teruggi" userId="2207d7f2-2d80-413e-ae21-067bc5385040" providerId="ADAL" clId="{DD9DC4CA-B1A5-45E6-A9A0-B10DA1DDD952}" dt="2024-03-03T02:54:04.994" v="49" actId="14100"/>
          <ac:spMkLst>
            <pc:docMk/>
            <pc:sldMk cId="2102021547" sldId="278"/>
            <ac:spMk id="3" creationId="{39FF4E3F-8037-5081-F853-72E7F90922F2}"/>
          </ac:spMkLst>
        </pc:spChg>
        <pc:spChg chg="mod">
          <ac:chgData name="Giacomo Teruggi" userId="2207d7f2-2d80-413e-ae21-067bc5385040" providerId="ADAL" clId="{DD9DC4CA-B1A5-45E6-A9A0-B10DA1DDD952}" dt="2024-03-03T02:53:42.014" v="2"/>
          <ac:spMkLst>
            <pc:docMk/>
            <pc:sldMk cId="2102021547" sldId="278"/>
            <ac:spMk id="5" creationId="{09DABE98-0BBB-BC8C-CDAE-C2AFF3268DAE}"/>
          </ac:spMkLst>
        </pc:spChg>
      </pc:sldChg>
      <pc:sldChg chg="del">
        <pc:chgData name="Giacomo Teruggi" userId="2207d7f2-2d80-413e-ae21-067bc5385040" providerId="ADAL" clId="{DD9DC4CA-B1A5-45E6-A9A0-B10DA1DDD952}" dt="2024-03-03T03:47:26.869" v="195" actId="47"/>
        <pc:sldMkLst>
          <pc:docMk/>
          <pc:sldMk cId="909029115" sldId="280"/>
        </pc:sldMkLst>
      </pc:sldChg>
      <pc:sldChg chg="addSp delSp modSp new del mod">
        <pc:chgData name="Giacomo Teruggi" userId="2207d7f2-2d80-413e-ae21-067bc5385040" providerId="ADAL" clId="{DD9DC4CA-B1A5-45E6-A9A0-B10DA1DDD952}" dt="2024-03-03T03:47:19.691" v="193" actId="47"/>
        <pc:sldMkLst>
          <pc:docMk/>
          <pc:sldMk cId="3240690567" sldId="281"/>
        </pc:sldMkLst>
        <pc:spChg chg="del">
          <ac:chgData name="Giacomo Teruggi" userId="2207d7f2-2d80-413e-ae21-067bc5385040" providerId="ADAL" clId="{DD9DC4CA-B1A5-45E6-A9A0-B10DA1DDD952}" dt="2024-03-03T03:28:27.780" v="87" actId="478"/>
          <ac:spMkLst>
            <pc:docMk/>
            <pc:sldMk cId="3240690567" sldId="281"/>
            <ac:spMk id="2" creationId="{0C6BE551-F8A7-D184-2403-A260116F9CB9}"/>
          </ac:spMkLst>
        </pc:spChg>
        <pc:spChg chg="add del mod">
          <ac:chgData name="Giacomo Teruggi" userId="2207d7f2-2d80-413e-ae21-067bc5385040" providerId="ADAL" clId="{DD9DC4CA-B1A5-45E6-A9A0-B10DA1DDD952}" dt="2024-03-03T03:47:07.694" v="191" actId="27636"/>
          <ac:spMkLst>
            <pc:docMk/>
            <pc:sldMk cId="3240690567" sldId="281"/>
            <ac:spMk id="3" creationId="{FC5C917C-C823-530D-A946-2B863890E117}"/>
          </ac:spMkLst>
        </pc:spChg>
        <pc:spChg chg="add del mod">
          <ac:chgData name="Giacomo Teruggi" userId="2207d7f2-2d80-413e-ae21-067bc5385040" providerId="ADAL" clId="{DD9DC4CA-B1A5-45E6-A9A0-B10DA1DDD952}" dt="2024-03-03T03:28:24.259" v="86" actId="478"/>
          <ac:spMkLst>
            <pc:docMk/>
            <pc:sldMk cId="3240690567" sldId="281"/>
            <ac:spMk id="5" creationId="{0B8121EE-6B1E-06B3-7414-6C027BC40572}"/>
          </ac:spMkLst>
        </pc:spChg>
      </pc:sldChg>
      <pc:sldChg chg="addSp delSp modSp new mod ord">
        <pc:chgData name="Giacomo Teruggi" userId="2207d7f2-2d80-413e-ae21-067bc5385040" providerId="ADAL" clId="{DD9DC4CA-B1A5-45E6-A9A0-B10DA1DDD952}" dt="2024-03-03T04:23:34.775" v="213"/>
        <pc:sldMkLst>
          <pc:docMk/>
          <pc:sldMk cId="3482141594" sldId="282"/>
        </pc:sldMkLst>
        <pc:spChg chg="del">
          <ac:chgData name="Giacomo Teruggi" userId="2207d7f2-2d80-413e-ae21-067bc5385040" providerId="ADAL" clId="{DD9DC4CA-B1A5-45E6-A9A0-B10DA1DDD952}" dt="2024-03-03T02:59:14.139" v="60" actId="478"/>
          <ac:spMkLst>
            <pc:docMk/>
            <pc:sldMk cId="3482141594" sldId="282"/>
            <ac:spMk id="2" creationId="{A9FD93F9-A265-859A-88CC-DA34BCF5E0EE}"/>
          </ac:spMkLst>
        </pc:spChg>
        <pc:spChg chg="del">
          <ac:chgData name="Giacomo Teruggi" userId="2207d7f2-2d80-413e-ae21-067bc5385040" providerId="ADAL" clId="{DD9DC4CA-B1A5-45E6-A9A0-B10DA1DDD952}" dt="2024-03-03T02:59:07.739" v="58" actId="478"/>
          <ac:spMkLst>
            <pc:docMk/>
            <pc:sldMk cId="3482141594" sldId="282"/>
            <ac:spMk id="3" creationId="{B2FBBD8A-4582-7838-92E4-554BEF2648BD}"/>
          </ac:spMkLst>
        </pc:spChg>
        <pc:spChg chg="add mod">
          <ac:chgData name="Giacomo Teruggi" userId="2207d7f2-2d80-413e-ae21-067bc5385040" providerId="ADAL" clId="{DD9DC4CA-B1A5-45E6-A9A0-B10DA1DDD952}" dt="2024-03-03T03:01:17.589" v="74" actId="1076"/>
          <ac:spMkLst>
            <pc:docMk/>
            <pc:sldMk cId="3482141594" sldId="282"/>
            <ac:spMk id="6" creationId="{612BDBBF-549A-8024-7DD5-342545226B0A}"/>
          </ac:spMkLst>
        </pc:spChg>
        <pc:graphicFrameChg chg="add del mod modGraphic">
          <ac:chgData name="Giacomo Teruggi" userId="2207d7f2-2d80-413e-ae21-067bc5385040" providerId="ADAL" clId="{DD9DC4CA-B1A5-45E6-A9A0-B10DA1DDD952}" dt="2024-03-03T03:01:02.938" v="71" actId="478"/>
          <ac:graphicFrameMkLst>
            <pc:docMk/>
            <pc:sldMk cId="3482141594" sldId="282"/>
            <ac:graphicFrameMk id="4" creationId="{3503CF8E-D557-1574-9F3B-97E2416FC7EE}"/>
          </ac:graphicFrameMkLst>
        </pc:graphicFrameChg>
        <pc:graphicFrameChg chg="add mod modGraphic">
          <ac:chgData name="Giacomo Teruggi" userId="2207d7f2-2d80-413e-ae21-067bc5385040" providerId="ADAL" clId="{DD9DC4CA-B1A5-45E6-A9A0-B10DA1DDD952}" dt="2024-03-03T04:23:34.775" v="213"/>
          <ac:graphicFrameMkLst>
            <pc:docMk/>
            <pc:sldMk cId="3482141594" sldId="282"/>
            <ac:graphicFrameMk id="5" creationId="{03F0E3DE-B1DD-61B9-9D40-06B51B0391BF}"/>
          </ac:graphicFrameMkLst>
        </pc:graphicFrameChg>
      </pc:sldChg>
      <pc:sldChg chg="modSp add mod setBg">
        <pc:chgData name="Giacomo Teruggi" userId="2207d7f2-2d80-413e-ae21-067bc5385040" providerId="ADAL" clId="{DD9DC4CA-B1A5-45E6-A9A0-B10DA1DDD952}" dt="2024-03-03T03:49:03.709" v="208" actId="20577"/>
        <pc:sldMkLst>
          <pc:docMk/>
          <pc:sldMk cId="502041203" sldId="283"/>
        </pc:sldMkLst>
        <pc:spChg chg="mod">
          <ac:chgData name="Giacomo Teruggi" userId="2207d7f2-2d80-413e-ae21-067bc5385040" providerId="ADAL" clId="{DD9DC4CA-B1A5-45E6-A9A0-B10DA1DDD952}" dt="2024-03-03T03:48:03.415" v="197"/>
          <ac:spMkLst>
            <pc:docMk/>
            <pc:sldMk cId="502041203" sldId="283"/>
            <ac:spMk id="4" creationId="{4DB91436-E824-7AA1-261D-320EEFED6899}"/>
          </ac:spMkLst>
        </pc:spChg>
        <pc:spChg chg="mod">
          <ac:chgData name="Giacomo Teruggi" userId="2207d7f2-2d80-413e-ae21-067bc5385040" providerId="ADAL" clId="{DD9DC4CA-B1A5-45E6-A9A0-B10DA1DDD952}" dt="2024-03-03T03:49:03.709" v="208" actId="20577"/>
          <ac:spMkLst>
            <pc:docMk/>
            <pc:sldMk cId="502041203" sldId="283"/>
            <ac:spMk id="6" creationId="{CD026039-2D67-5D12-DE93-9C0FF4C1F3F3}"/>
          </ac:spMkLst>
        </pc:spChg>
      </pc:sldChg>
      <pc:sldChg chg="new del">
        <pc:chgData name="Giacomo Teruggi" userId="2207d7f2-2d80-413e-ae21-067bc5385040" providerId="ADAL" clId="{DD9DC4CA-B1A5-45E6-A9A0-B10DA1DDD952}" dt="2024-03-03T03:32:33.414" v="129" actId="47"/>
        <pc:sldMkLst>
          <pc:docMk/>
          <pc:sldMk cId="3657062816" sldId="283"/>
        </pc:sldMkLst>
      </pc:sldChg>
    </pc:docChg>
  </pc:docChgLst>
  <pc:docChgLst>
    <pc:chgData name="Cristina Levinski" userId="3307da14-4b3e-4018-aac4-a94e659e0af6" providerId="ADAL" clId="{AF767E0B-F901-4DDD-911C-30D1D62F3BC9}"/>
    <pc:docChg chg="modSld">
      <pc:chgData name="Cristina Levinski" userId="3307da14-4b3e-4018-aac4-a94e659e0af6" providerId="ADAL" clId="{AF767E0B-F901-4DDD-911C-30D1D62F3BC9}" dt="2024-03-04T00:49:53.725" v="7" actId="20577"/>
      <pc:docMkLst>
        <pc:docMk/>
      </pc:docMkLst>
      <pc:sldChg chg="modSp mod">
        <pc:chgData name="Cristina Levinski" userId="3307da14-4b3e-4018-aac4-a94e659e0af6" providerId="ADAL" clId="{AF767E0B-F901-4DDD-911C-30D1D62F3BC9}" dt="2024-03-04T00:49:53.725" v="7" actId="20577"/>
        <pc:sldMkLst>
          <pc:docMk/>
          <pc:sldMk cId="3482141594" sldId="282"/>
        </pc:sldMkLst>
        <pc:graphicFrameChg chg="modGraphic">
          <ac:chgData name="Cristina Levinski" userId="3307da14-4b3e-4018-aac4-a94e659e0af6" providerId="ADAL" clId="{AF767E0B-F901-4DDD-911C-30D1D62F3BC9}" dt="2024-03-04T00:49:53.725" v="7" actId="20577"/>
          <ac:graphicFrameMkLst>
            <pc:docMk/>
            <pc:sldMk cId="3482141594" sldId="282"/>
            <ac:graphicFrameMk id="5" creationId="{03F0E3DE-B1DD-61B9-9D40-06B51B0391B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D43B275B-84BF-C21D-40E8-7D1235DF538A}"/>
              </a:ext>
            </a:extLst>
          </p:cNvPr>
          <p:cNvSpPr/>
          <p:nvPr/>
        </p:nvSpPr>
        <p:spPr>
          <a:xfrm>
            <a:off x="1021728" y="632659"/>
            <a:ext cx="10148542" cy="218008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8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SERCOM-3</a:t>
            </a:r>
          </a:p>
          <a:p>
            <a:pPr algn="ctr">
              <a:lnSpc>
                <a:spcPts val="3360"/>
              </a:lnSpc>
              <a:defRPr sz="1800"/>
            </a:pPr>
            <a:b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</a:b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Third session of the </a:t>
            </a:r>
            <a:r>
              <a:rPr lang="en-US" sz="3200" b="1" kern="1000" spc="-10" dirty="0" err="1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Commis</a:t>
            </a:r>
            <a:r>
              <a:rPr lang="en-CH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s</a:t>
            </a:r>
            <a:r>
              <a:rPr lang="en-US" sz="3200" b="1" kern="1000" spc="-1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ion for Weather, Climate, Hydrological, Marine and Related Environmental Services and Applications </a:t>
            </a:r>
          </a:p>
        </p:txBody>
      </p:sp>
      <p:sp>
        <p:nvSpPr>
          <p:cNvPr id="5" name="Shape 79">
            <a:extLst>
              <a:ext uri="{FF2B5EF4-FFF2-40B4-BE49-F238E27FC236}">
                <a16:creationId xmlns:a16="http://schemas.microsoft.com/office/drawing/2014/main" id="{09DABE98-0BBB-BC8C-CDAE-C2AFF3268DAE}"/>
              </a:ext>
            </a:extLst>
          </p:cNvPr>
          <p:cNvSpPr/>
          <p:nvPr/>
        </p:nvSpPr>
        <p:spPr>
          <a:xfrm>
            <a:off x="1071906" y="3429000"/>
            <a:ext cx="10729569" cy="86177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lang="en-CH" sz="2800" b="0" i="0" u="none" strike="noStrike" baseline="0" dirty="0" err="1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genda</a:t>
            </a:r>
            <a:r>
              <a:rPr lang="en-CH" sz="2800" b="0" i="0" u="none" strike="noStrike" baseline="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item 1 </a:t>
            </a:r>
            <a:endParaRPr lang="hr-HR" sz="2800" b="0" i="0" u="none" strike="noStrike" baseline="0" dirty="0">
              <a:solidFill>
                <a:srgbClr val="C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>
                <a:solidFill>
                  <a:srgbClr val="C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Agenda and organizational matters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A15C5-5797-E740-D89C-F6F3EF7D419B}"/>
              </a:ext>
            </a:extLst>
          </p:cNvPr>
          <p:cNvSpPr txBox="1"/>
          <p:nvPr/>
        </p:nvSpPr>
        <p:spPr>
          <a:xfrm>
            <a:off x="4736645" y="4976723"/>
            <a:ext cx="2718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Bali, Indonesia</a:t>
            </a:r>
          </a:p>
          <a:p>
            <a:pPr algn="ctr"/>
            <a:r>
              <a:rPr lang="en-CH" sz="2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4-9 March 2024</a:t>
            </a:r>
            <a:endParaRPr lang="en-CH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FF4E3F-8037-5081-F853-72E7F90922F2}"/>
              </a:ext>
            </a:extLst>
          </p:cNvPr>
          <p:cNvSpPr txBox="1"/>
          <p:nvPr/>
        </p:nvSpPr>
        <p:spPr>
          <a:xfrm>
            <a:off x="8896351" y="5361443"/>
            <a:ext cx="3000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b="1" dirty="0" err="1"/>
              <a:t>Presented</a:t>
            </a:r>
            <a:r>
              <a:rPr lang="en-CH" b="1" dirty="0"/>
              <a:t> by: </a:t>
            </a:r>
          </a:p>
          <a:p>
            <a:r>
              <a:rPr lang="en-US" dirty="0"/>
              <a:t>Dr Johan Stander</a:t>
            </a:r>
          </a:p>
          <a:p>
            <a:r>
              <a:rPr lang="en-US" dirty="0"/>
              <a:t>Director, Services Department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10202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3F0E3DE-B1DD-61B9-9D40-06B51B039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23875"/>
              </p:ext>
            </p:extLst>
          </p:nvPr>
        </p:nvGraphicFramePr>
        <p:xfrm>
          <a:off x="248" y="0"/>
          <a:ext cx="12191751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7067">
                  <a:extLst>
                    <a:ext uri="{9D8B030D-6E8A-4147-A177-3AD203B41FA5}">
                      <a16:colId xmlns:a16="http://schemas.microsoft.com/office/drawing/2014/main" val="438926198"/>
                    </a:ext>
                  </a:extLst>
                </a:gridCol>
                <a:gridCol w="1811694">
                  <a:extLst>
                    <a:ext uri="{9D8B030D-6E8A-4147-A177-3AD203B41FA5}">
                      <a16:colId xmlns:a16="http://schemas.microsoft.com/office/drawing/2014/main" val="4132952949"/>
                    </a:ext>
                  </a:extLst>
                </a:gridCol>
                <a:gridCol w="1811694">
                  <a:extLst>
                    <a:ext uri="{9D8B030D-6E8A-4147-A177-3AD203B41FA5}">
                      <a16:colId xmlns:a16="http://schemas.microsoft.com/office/drawing/2014/main" val="4274285171"/>
                    </a:ext>
                  </a:extLst>
                </a:gridCol>
                <a:gridCol w="1816570">
                  <a:extLst>
                    <a:ext uri="{9D8B030D-6E8A-4147-A177-3AD203B41FA5}">
                      <a16:colId xmlns:a16="http://schemas.microsoft.com/office/drawing/2014/main" val="1147092229"/>
                    </a:ext>
                  </a:extLst>
                </a:gridCol>
                <a:gridCol w="1719037">
                  <a:extLst>
                    <a:ext uri="{9D8B030D-6E8A-4147-A177-3AD203B41FA5}">
                      <a16:colId xmlns:a16="http://schemas.microsoft.com/office/drawing/2014/main" val="794820161"/>
                    </a:ext>
                  </a:extLst>
                </a:gridCol>
                <a:gridCol w="2177447">
                  <a:extLst>
                    <a:ext uri="{9D8B030D-6E8A-4147-A177-3AD203B41FA5}">
                      <a16:colId xmlns:a16="http://schemas.microsoft.com/office/drawing/2014/main" val="2466760697"/>
                    </a:ext>
                  </a:extLst>
                </a:gridCol>
                <a:gridCol w="1948242">
                  <a:extLst>
                    <a:ext uri="{9D8B030D-6E8A-4147-A177-3AD203B41FA5}">
                      <a16:colId xmlns:a16="http://schemas.microsoft.com/office/drawing/2014/main" val="2685777184"/>
                    </a:ext>
                  </a:extLst>
                </a:gridCol>
              </a:tblGrid>
              <a:tr h="3881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Time (CIT)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Monday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4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Tuesday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5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Wednesday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6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Thursday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7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Friday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8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Saturday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9 March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extLst>
                  <a:ext uri="{0D108BD9-81ED-4DB2-BD59-A6C34878D82A}">
                    <a16:rowId xmlns:a16="http://schemas.microsoft.com/office/drawing/2014/main" val="1298698475"/>
                  </a:ext>
                </a:extLst>
              </a:tr>
              <a:tr h="38816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0800–0900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Selection committee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GENDER DAY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Selection committee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485385"/>
                  </a:ext>
                </a:extLst>
              </a:tr>
              <a:tr h="31053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0900–1200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1. Opening, agenda and organizational matters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2. Reports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4.1 </a:t>
                      </a:r>
                      <a:r>
                        <a:rPr lang="en-US" sz="1200">
                          <a:effectLst/>
                        </a:rPr>
                        <a:t>Process for the amendments to technical regulations 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4.2</a:t>
                      </a:r>
                      <a:r>
                        <a:rPr lang="en-US" sz="1200">
                          <a:effectLst/>
                        </a:rPr>
                        <a:t> Services for agriculture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4.3</a:t>
                      </a:r>
                      <a:r>
                        <a:rPr lang="en-US" sz="1200">
                          <a:effectLst/>
                        </a:rPr>
                        <a:t> Services for aviation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4.6</a:t>
                      </a:r>
                      <a:r>
                        <a:rPr lang="en-US" sz="1200">
                          <a:effectLst/>
                        </a:rPr>
                        <a:t> Hydrological services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4.7</a:t>
                      </a:r>
                      <a:r>
                        <a:rPr lang="en-US" sz="1200">
                          <a:effectLst/>
                        </a:rPr>
                        <a:t> Marine meteorological and oceanographic services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5.1</a:t>
                      </a:r>
                      <a:r>
                        <a:rPr lang="en-US" sz="1200">
                          <a:effectLst/>
                        </a:rPr>
                        <a:t> SERCOM work programme and Programme description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5.2</a:t>
                      </a:r>
                      <a:r>
                        <a:rPr lang="en-US" sz="1200">
                          <a:effectLst/>
                        </a:rPr>
                        <a:t> Proposals for SERCOM subsidiary bodies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5.3</a:t>
                      </a:r>
                      <a:r>
                        <a:rPr lang="en-US" sz="1200">
                          <a:effectLst/>
                        </a:rPr>
                        <a:t> Composition of the SERCOM MG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6.</a:t>
                      </a:r>
                      <a:r>
                        <a:rPr lang="en-US" sz="1200">
                          <a:effectLst/>
                        </a:rPr>
                        <a:t> Procedural matters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7.</a:t>
                      </a:r>
                      <a:r>
                        <a:rPr lang="en-US" sz="1200">
                          <a:effectLst/>
                        </a:rPr>
                        <a:t> Coordination and collaboration matters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8.</a:t>
                      </a:r>
                      <a:r>
                        <a:rPr lang="en-US" sz="1200">
                          <a:effectLst/>
                        </a:rPr>
                        <a:t> Gender equality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Outstanding documents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11. Date and place of next session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597301654"/>
                  </a:ext>
                </a:extLst>
              </a:tr>
              <a:tr h="38816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1200–1400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Lunch break/Side-event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Lunch break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64875"/>
                  </a:ext>
                </a:extLst>
              </a:tr>
              <a:tr h="161779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1400–1700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2. Reports (continued)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3.</a:t>
                      </a:r>
                      <a:r>
                        <a:rPr lang="en-US" sz="1200">
                          <a:effectLst/>
                        </a:rPr>
                        <a:t> Review of Cg and EC resolutions and decisions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4.4</a:t>
                      </a:r>
                      <a:r>
                        <a:rPr lang="en-US" sz="1200">
                          <a:effectLst/>
                        </a:rPr>
                        <a:t> Climate services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4.5</a:t>
                      </a:r>
                      <a:r>
                        <a:rPr lang="en-US" sz="1200">
                          <a:effectLst/>
                        </a:rPr>
                        <a:t> DRR and public services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4.8</a:t>
                      </a:r>
                      <a:r>
                        <a:rPr lang="en-US" sz="1200">
                          <a:effectLst/>
                        </a:rPr>
                        <a:t> Integrated energy services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4.9</a:t>
                      </a:r>
                      <a:r>
                        <a:rPr lang="en-US" sz="1200">
                          <a:effectLst/>
                        </a:rPr>
                        <a:t> Integrated health services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4.10</a:t>
                      </a:r>
                      <a:r>
                        <a:rPr lang="en-US" sz="1200">
                          <a:effectLst/>
                        </a:rPr>
                        <a:t> Integrated urban services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9.</a:t>
                      </a:r>
                      <a:r>
                        <a:rPr lang="en-US" sz="1200">
                          <a:effectLst/>
                        </a:rPr>
                        <a:t> Review of previous resolutions, decisions, and recommendations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10. </a:t>
                      </a:r>
                      <a:r>
                        <a:rPr lang="en-US" sz="1200">
                          <a:effectLst/>
                        </a:rPr>
                        <a:t>Election of officers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Outstanding documents</a:t>
                      </a:r>
                      <a:endParaRPr lang="en-CH" sz="1200">
                        <a:effectLst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12. Closure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extLst>
                  <a:ext uri="{0D108BD9-81ED-4DB2-BD59-A6C34878D82A}">
                    <a16:rowId xmlns:a16="http://schemas.microsoft.com/office/drawing/2014/main" val="2869533572"/>
                  </a:ext>
                </a:extLst>
              </a:tr>
              <a:tr h="5822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1700–1</a:t>
                      </a:r>
                      <a:r>
                        <a:rPr lang="en-CH" sz="1200" dirty="0">
                          <a:effectLst/>
                        </a:rPr>
                        <a:t>80</a:t>
                      </a: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CH" sz="1200" dirty="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Side-event</a:t>
                      </a:r>
                      <a:endParaRPr lang="en-CH" sz="1200" dirty="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Coordination meeting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Coordination meeting for newly elected members</a:t>
                      </a:r>
                      <a:endParaRPr lang="en-CH" sz="120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extLst>
                  <a:ext uri="{0D108BD9-81ED-4DB2-BD59-A6C34878D82A}">
                    <a16:rowId xmlns:a16="http://schemas.microsoft.com/office/drawing/2014/main" val="3241779575"/>
                  </a:ext>
                </a:extLst>
              </a:tr>
              <a:tr h="38816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r>
                        <a:rPr lang="en-CH" sz="1200" dirty="0">
                          <a:effectLst/>
                        </a:rPr>
                        <a:t>8</a:t>
                      </a:r>
                      <a:r>
                        <a:rPr lang="en-US" sz="1200" dirty="0">
                          <a:effectLst/>
                        </a:rPr>
                        <a:t>00–18</a:t>
                      </a:r>
                      <a:r>
                        <a:rPr lang="en-CH" sz="1200" dirty="0">
                          <a:effectLst/>
                        </a:rPr>
                        <a:t>3</a:t>
                      </a: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CH" sz="1200" dirty="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Coordination meeting</a:t>
                      </a:r>
                      <a:endParaRPr lang="en-CH" sz="1200" dirty="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CH" sz="1200" dirty="0">
                        <a:effectLst/>
                        <a:latin typeface="Verdana" panose="020B060403050404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8252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612BDBBF-549A-8024-7DD5-342545226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8214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4DB91436-E824-7AA1-261D-320EEFED6899}"/>
              </a:ext>
            </a:extLst>
          </p:cNvPr>
          <p:cNvSpPr/>
          <p:nvPr/>
        </p:nvSpPr>
        <p:spPr>
          <a:xfrm>
            <a:off x="205740" y="207228"/>
            <a:ext cx="11750040" cy="55508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5000"/>
              </a:lnSpc>
              <a:defRPr sz="1800"/>
            </a:pPr>
            <a:r>
              <a:rPr lang="en-US" sz="32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Important to note:</a:t>
            </a: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D026039-2D67-5D12-DE93-9C0FF4C1F3F3}"/>
              </a:ext>
            </a:extLst>
          </p:cNvPr>
          <p:cNvSpPr/>
          <p:nvPr/>
        </p:nvSpPr>
        <p:spPr>
          <a:xfrm>
            <a:off x="774531" y="886141"/>
            <a:ext cx="10428774" cy="495520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Due to amendments in the tentative agenda, the documents numbers have been modified on 26 January and are now correctly reflected in each draft of Documents and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INFs.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Several other changes have been made: 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All documents are open to debate – removal of the agenda item on adoption without debate;  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Addition of one document on Tropical cyclone forecasting competency framework and removal of the agenda item on Consideration of strategic planning relevant to the Commission;  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The reporting for each chair of Subsidiary bodies to cover the period from SERCOM-1 to SERCOM-3, while the reporting for P/SERCOM covers the period from SERCOM-2 to SERCOM-3 </a:t>
            </a:r>
          </a:p>
          <a:p>
            <a:pPr marL="914400" lvl="1" indent="-457200" fontAlgn="base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Other editorial changes  </a:t>
            </a:r>
          </a:p>
        </p:txBody>
      </p:sp>
    </p:spTree>
    <p:extLst>
      <p:ext uri="{BB962C8B-B14F-4D97-AF65-F5344CB8AC3E}">
        <p14:creationId xmlns:p14="http://schemas.microsoft.com/office/powerpoint/2010/main" val="3984033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9">
            <a:extLst>
              <a:ext uri="{FF2B5EF4-FFF2-40B4-BE49-F238E27FC236}">
                <a16:creationId xmlns:a16="http://schemas.microsoft.com/office/drawing/2014/main" id="{4DB91436-E824-7AA1-261D-320EEFED6899}"/>
              </a:ext>
            </a:extLst>
          </p:cNvPr>
          <p:cNvSpPr/>
          <p:nvPr/>
        </p:nvSpPr>
        <p:spPr>
          <a:xfrm>
            <a:off x="205740" y="207228"/>
            <a:ext cx="11750040" cy="55508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5000"/>
              </a:lnSpc>
              <a:defRPr sz="1800"/>
            </a:pPr>
            <a:r>
              <a:rPr lang="en-US" sz="3200" b="1" kern="100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Organizational arrangements </a:t>
            </a:r>
            <a:endParaRPr lang="en-US" sz="32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D026039-2D67-5D12-DE93-9C0FF4C1F3F3}"/>
              </a:ext>
            </a:extLst>
          </p:cNvPr>
          <p:cNvSpPr/>
          <p:nvPr/>
        </p:nvSpPr>
        <p:spPr>
          <a:xfrm>
            <a:off x="774531" y="886141"/>
            <a:ext cx="10428774" cy="590931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proposed time of the session is from 9 to 12 and from 14 to 17 local time. 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tentative workplan for the session proposed by the Officers is available on the website.   </a:t>
            </a: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session is expected to work in plenary throughout the week from 4 to 9 March.  </a:t>
            </a:r>
            <a:endParaRPr lang="en-US" sz="36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342900" indent="-342900"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sessional committee are foreseen:  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Credentials Committee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Nomination Committee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Selection Committee 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Coordination Committee </a:t>
            </a:r>
          </a:p>
          <a:p>
            <a:pPr algn="l" rtl="0" fontAlgn="base"/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Should a Drafting Committee for some of the documents be required, arrangements will be provided by the Secretariat as directed by the chair.  </a:t>
            </a:r>
          </a:p>
          <a:p>
            <a:pPr algn="l" rtl="0" fontAlgn="base"/>
            <a:endParaRPr lang="en-US" sz="24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US" sz="24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Interpretation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plenaries is provided in the six official languages of the Organization.</a:t>
            </a:r>
            <a:endParaRPr lang="en-US" sz="36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04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1392C-BBD9-B23D-062D-9468CDFE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3" name="CuadroTexto 3">
            <a:extLst>
              <a:ext uri="{FF2B5EF4-FFF2-40B4-BE49-F238E27FC236}">
                <a16:creationId xmlns:a16="http://schemas.microsoft.com/office/drawing/2014/main" id="{5747C3C7-0FBD-0752-91F7-A3D4F8F0C8A9}"/>
              </a:ext>
            </a:extLst>
          </p:cNvPr>
          <p:cNvSpPr txBox="1"/>
          <p:nvPr/>
        </p:nvSpPr>
        <p:spPr>
          <a:xfrm>
            <a:off x="3824879" y="6020736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890452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2B6456A8ECA5478896490611FCD5A0" ma:contentTypeVersion="" ma:contentTypeDescription="Create a new document." ma:contentTypeScope="" ma:versionID="39e2410040cc3e3ff87c08ed4a408319">
  <xsd:schema xmlns:xsd="http://www.w3.org/2001/XMLSchema" xmlns:xs="http://www.w3.org/2001/XMLSchema" xmlns:p="http://schemas.microsoft.com/office/2006/metadata/properties" xmlns:ns2="c5a2086f-1306-468c-afe6-705dad0a8429" targetNamespace="http://schemas.microsoft.com/office/2006/metadata/properties" ma:root="true" ma:fieldsID="356c0ab3d7a6df5767ae752bcc1371e4" ns2:_="">
    <xsd:import namespace="c5a2086f-1306-468c-afe6-705dad0a842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a2086f-1306-468c-afe6-705dad0a842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8FEF88-3B90-4194-92EB-6CF70806D0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a2086f-1306-468c-afe6-705dad0a84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01D385-02E6-4C21-B0C0-09F7A6D487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16D444-7DA3-43C1-9796-5397466CD08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4688</TotalTime>
  <Words>479</Words>
  <Application>Microsoft Office PowerPoint</Application>
  <PresentationFormat>Widescreen</PresentationFormat>
  <Paragraphs>81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Cristina Levinski</cp:lastModifiedBy>
  <cp:revision>15</cp:revision>
  <dcterms:created xsi:type="dcterms:W3CDTF">2024-01-11T14:19:20Z</dcterms:created>
  <dcterms:modified xsi:type="dcterms:W3CDTF">2024-03-04T00:49:56Z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0x0101000C2B6456A8ECA5478896490611FCD5A0</vt:lpwstr>
  </property>
</Properties>
</file>