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212AA-4D91-4517-AA34-2424AFDDCE03}" v="2" dt="2023-02-24T08:57:32.511"/>
    <p1510:client id="{4DEC928E-3EC5-4F33-BBF5-6F3C99DDEF2A}" v="2" dt="2023-02-23T15:56:59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9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Levinski" userId="3307da14-4b3e-4018-aac4-a94e659e0af6" providerId="ADAL" clId="{07C212AA-4D91-4517-AA34-2424AFDDCE03}"/>
    <pc:docChg chg="undo custSel addSld delSld modSld">
      <pc:chgData name="Cristina Levinski" userId="3307da14-4b3e-4018-aac4-a94e659e0af6" providerId="ADAL" clId="{07C212AA-4D91-4517-AA34-2424AFDDCE03}" dt="2023-02-24T12:34:41.227" v="372" actId="114"/>
      <pc:docMkLst>
        <pc:docMk/>
      </pc:docMkLst>
      <pc:sldChg chg="addSp modSp mod">
        <pc:chgData name="Cristina Levinski" userId="3307da14-4b3e-4018-aac4-a94e659e0af6" providerId="ADAL" clId="{07C212AA-4D91-4517-AA34-2424AFDDCE03}" dt="2023-02-24T08:56:47.820" v="53" actId="1076"/>
        <pc:sldMkLst>
          <pc:docMk/>
          <pc:sldMk cId="2389260677" sldId="256"/>
        </pc:sldMkLst>
        <pc:spChg chg="mod">
          <ac:chgData name="Cristina Levinski" userId="3307da14-4b3e-4018-aac4-a94e659e0af6" providerId="ADAL" clId="{07C212AA-4D91-4517-AA34-2424AFDDCE03}" dt="2023-02-24T08:56:44.399" v="52" actId="1076"/>
          <ac:spMkLst>
            <pc:docMk/>
            <pc:sldMk cId="2389260677" sldId="256"/>
            <ac:spMk id="3" creationId="{902F4936-CE67-AECB-9622-E8E7E1714D92}"/>
          </ac:spMkLst>
        </pc:spChg>
        <pc:spChg chg="add mod">
          <ac:chgData name="Cristina Levinski" userId="3307da14-4b3e-4018-aac4-a94e659e0af6" providerId="ADAL" clId="{07C212AA-4D91-4517-AA34-2424AFDDCE03}" dt="2023-02-24T08:56:47.820" v="53" actId="1076"/>
          <ac:spMkLst>
            <pc:docMk/>
            <pc:sldMk cId="2389260677" sldId="256"/>
            <ac:spMk id="6" creationId="{FB914D4A-2357-824B-0EAF-A085E1397E1E}"/>
          </ac:spMkLst>
        </pc:spChg>
      </pc:sldChg>
      <pc:sldChg chg="del">
        <pc:chgData name="Cristina Levinski" userId="3307da14-4b3e-4018-aac4-a94e659e0af6" providerId="ADAL" clId="{07C212AA-4D91-4517-AA34-2424AFDDCE03}" dt="2023-02-24T09:47:48.662" v="68" actId="2696"/>
        <pc:sldMkLst>
          <pc:docMk/>
          <pc:sldMk cId="1260595062" sldId="259"/>
        </pc:sldMkLst>
      </pc:sldChg>
      <pc:sldChg chg="del">
        <pc:chgData name="Cristina Levinski" userId="3307da14-4b3e-4018-aac4-a94e659e0af6" providerId="ADAL" clId="{07C212AA-4D91-4517-AA34-2424AFDDCE03}" dt="2023-02-24T09:47:51.488" v="69" actId="2696"/>
        <pc:sldMkLst>
          <pc:docMk/>
          <pc:sldMk cId="82390693" sldId="260"/>
        </pc:sldMkLst>
      </pc:sldChg>
      <pc:sldChg chg="addSp modSp mod">
        <pc:chgData name="Cristina Levinski" userId="3307da14-4b3e-4018-aac4-a94e659e0af6" providerId="ADAL" clId="{07C212AA-4D91-4517-AA34-2424AFDDCE03}" dt="2023-02-24T12:33:18.461" v="341" actId="20577"/>
        <pc:sldMkLst>
          <pc:docMk/>
          <pc:sldMk cId="396279038" sldId="261"/>
        </pc:sldMkLst>
        <pc:spChg chg="mod">
          <ac:chgData name="Cristina Levinski" userId="3307da14-4b3e-4018-aac4-a94e659e0af6" providerId="ADAL" clId="{07C212AA-4D91-4517-AA34-2424AFDDCE03}" dt="2023-02-24T08:57:24.966" v="54"/>
          <ac:spMkLst>
            <pc:docMk/>
            <pc:sldMk cId="396279038" sldId="261"/>
            <ac:spMk id="2" creationId="{00000000-0000-0000-0000-000000000000}"/>
          </ac:spMkLst>
        </pc:spChg>
        <pc:spChg chg="add mod">
          <ac:chgData name="Cristina Levinski" userId="3307da14-4b3e-4018-aac4-a94e659e0af6" providerId="ADAL" clId="{07C212AA-4D91-4517-AA34-2424AFDDCE03}" dt="2023-02-24T12:33:18.461" v="341" actId="20577"/>
          <ac:spMkLst>
            <pc:docMk/>
            <pc:sldMk cId="396279038" sldId="261"/>
            <ac:spMk id="3" creationId="{0BEDCC06-D457-7AD3-D8EE-14161B0B586E}"/>
          </ac:spMkLst>
        </pc:spChg>
      </pc:sldChg>
      <pc:sldChg chg="modSp add mod">
        <pc:chgData name="Cristina Levinski" userId="3307da14-4b3e-4018-aac4-a94e659e0af6" providerId="ADAL" clId="{07C212AA-4D91-4517-AA34-2424AFDDCE03}" dt="2023-02-24T12:34:41.227" v="372" actId="114"/>
        <pc:sldMkLst>
          <pc:docMk/>
          <pc:sldMk cId="2139740300" sldId="262"/>
        </pc:sldMkLst>
        <pc:spChg chg="mod">
          <ac:chgData name="Cristina Levinski" userId="3307da14-4b3e-4018-aac4-a94e659e0af6" providerId="ADAL" clId="{07C212AA-4D91-4517-AA34-2424AFDDCE03}" dt="2023-02-24T09:48:11.521" v="80" actId="20577"/>
          <ac:spMkLst>
            <pc:docMk/>
            <pc:sldMk cId="2139740300" sldId="262"/>
            <ac:spMk id="2" creationId="{00000000-0000-0000-0000-000000000000}"/>
          </ac:spMkLst>
        </pc:spChg>
        <pc:spChg chg="mod">
          <ac:chgData name="Cristina Levinski" userId="3307da14-4b3e-4018-aac4-a94e659e0af6" providerId="ADAL" clId="{07C212AA-4D91-4517-AA34-2424AFDDCE03}" dt="2023-02-24T12:34:41.227" v="372" actId="114"/>
          <ac:spMkLst>
            <pc:docMk/>
            <pc:sldMk cId="2139740300" sldId="262"/>
            <ac:spMk id="3" creationId="{0BEDCC06-D457-7AD3-D8EE-14161B0B586E}"/>
          </ac:spMkLst>
        </pc:spChg>
      </pc:sldChg>
    </pc:docChg>
  </pc:docChgLst>
  <pc:docChgLst>
    <pc:chgData name="Cristina Levinski" userId="3307da14-4b3e-4018-aac4-a94e659e0af6" providerId="ADAL" clId="{4DEC928E-3EC5-4F33-BBF5-6F3C99DDEF2A}"/>
    <pc:docChg chg="undo custSel modSld">
      <pc:chgData name="Cristina Levinski" userId="3307da14-4b3e-4018-aac4-a94e659e0af6" providerId="ADAL" clId="{4DEC928E-3EC5-4F33-BBF5-6F3C99DDEF2A}" dt="2023-02-23T15:58:10.800" v="56" actId="122"/>
      <pc:docMkLst>
        <pc:docMk/>
      </pc:docMkLst>
      <pc:sldChg chg="addSp modSp mod">
        <pc:chgData name="Cristina Levinski" userId="3307da14-4b3e-4018-aac4-a94e659e0af6" providerId="ADAL" clId="{4DEC928E-3EC5-4F33-BBF5-6F3C99DDEF2A}" dt="2023-02-23T15:58:10.800" v="56" actId="122"/>
        <pc:sldMkLst>
          <pc:docMk/>
          <pc:sldMk cId="2389260677" sldId="256"/>
        </pc:sldMkLst>
        <pc:spChg chg="add mod">
          <ac:chgData name="Cristina Levinski" userId="3307da14-4b3e-4018-aac4-a94e659e0af6" providerId="ADAL" clId="{4DEC928E-3EC5-4F33-BBF5-6F3C99DDEF2A}" dt="2023-02-23T15:58:10.800" v="56" actId="122"/>
          <ac:spMkLst>
            <pc:docMk/>
            <pc:sldMk cId="2389260677" sldId="256"/>
            <ac:spMk id="3" creationId="{902F4936-CE67-AECB-9622-E8E7E1714D92}"/>
          </ac:spMkLst>
        </pc:spChg>
        <pc:spChg chg="add mod">
          <ac:chgData name="Cristina Levinski" userId="3307da14-4b3e-4018-aac4-a94e659e0af6" providerId="ADAL" clId="{4DEC928E-3EC5-4F33-BBF5-6F3C99DDEF2A}" dt="2023-02-23T15:58:06.966" v="55" actId="1076"/>
          <ac:spMkLst>
            <pc:docMk/>
            <pc:sldMk cId="2389260677" sldId="256"/>
            <ac:spMk id="4" creationId="{28BD2E7F-EBAE-DA38-5C12-A79DDDCD918D}"/>
          </ac:spMkLst>
        </pc:spChg>
        <pc:spChg chg="mod">
          <ac:chgData name="Cristina Levinski" userId="3307da14-4b3e-4018-aac4-a94e659e0af6" providerId="ADAL" clId="{4DEC928E-3EC5-4F33-BBF5-6F3C99DDEF2A}" dt="2023-02-23T15:55:43.675" v="9" actId="1076"/>
          <ac:spMkLst>
            <pc:docMk/>
            <pc:sldMk cId="2389260677" sldId="256"/>
            <ac:spMk id="5" creationId="{00000000-0000-0000-0000-000000000000}"/>
          </ac:spMkLst>
        </pc:spChg>
        <pc:picChg chg="mod">
          <ac:chgData name="Cristina Levinski" userId="3307da14-4b3e-4018-aac4-a94e659e0af6" providerId="ADAL" clId="{4DEC928E-3EC5-4F33-BBF5-6F3C99DDEF2A}" dt="2023-02-23T15:55:38.242" v="8" actId="1076"/>
          <ac:picMkLst>
            <pc:docMk/>
            <pc:sldMk cId="2389260677" sldId="256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193028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H" sz="4800" dirty="0">
                <a:solidFill>
                  <a:srgbClr val="000090"/>
                </a:solidFill>
              </a:rPr>
              <a:t>S</a:t>
            </a:r>
            <a:r>
              <a:rPr lang="en-US" sz="4800" dirty="0" err="1">
                <a:solidFill>
                  <a:srgbClr val="000090"/>
                </a:solidFill>
              </a:rPr>
              <a:t>eventy</a:t>
            </a:r>
            <a:r>
              <a:rPr lang="en-US" sz="4800" dirty="0">
                <a:solidFill>
                  <a:srgbClr val="000090"/>
                </a:solidFill>
              </a:rPr>
              <a:t>-sixth session of the Executive Council (EC-76)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2F4936-CE67-AECB-9622-E8E7E1714D92}"/>
              </a:ext>
            </a:extLst>
          </p:cNvPr>
          <p:cNvSpPr txBox="1"/>
          <p:nvPr/>
        </p:nvSpPr>
        <p:spPr>
          <a:xfrm>
            <a:off x="1520615" y="2921862"/>
            <a:ext cx="61747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Documents recommended for adoption without debate</a:t>
            </a:r>
            <a:endParaRPr lang="fr-CH" sz="32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BD2E7F-EBAE-DA38-5C12-A79DDDCD918D}"/>
              </a:ext>
            </a:extLst>
          </p:cNvPr>
          <p:cNvSpPr txBox="1"/>
          <p:nvPr/>
        </p:nvSpPr>
        <p:spPr>
          <a:xfrm>
            <a:off x="4808305" y="4887101"/>
            <a:ext cx="40788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000" i="1" dirty="0"/>
              <a:t>Geneva, </a:t>
            </a:r>
            <a:r>
              <a:rPr lang="en-US" sz="2000" i="1" dirty="0"/>
              <a:t>27 February </a:t>
            </a:r>
            <a:r>
              <a:rPr lang="en-CH" sz="2000" i="1" dirty="0"/>
              <a:t>–</a:t>
            </a:r>
            <a:r>
              <a:rPr lang="en-US" sz="2000" i="1" dirty="0"/>
              <a:t> 3 March 2023</a:t>
            </a:r>
            <a:endParaRPr lang="fr-CH" sz="20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14D4A-2357-824B-0EAF-A085E1397E1E}"/>
              </a:ext>
            </a:extLst>
          </p:cNvPr>
          <p:cNvSpPr txBox="1"/>
          <p:nvPr/>
        </p:nvSpPr>
        <p:spPr>
          <a:xfrm>
            <a:off x="2876803" y="4230584"/>
            <a:ext cx="3462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B</a:t>
            </a:r>
            <a:r>
              <a:rPr lang="en-CH" dirty="0"/>
              <a:t>y Ian Lisk, President of SERCOM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Documents recommended for adoption without debate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EDCC06-D457-7AD3-D8EE-14161B0B586E}"/>
              </a:ext>
            </a:extLst>
          </p:cNvPr>
          <p:cNvSpPr txBox="1"/>
          <p:nvPr/>
        </p:nvSpPr>
        <p:spPr>
          <a:xfrm>
            <a:off x="554804" y="1417637"/>
            <a:ext cx="82296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CH" sz="12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Item 3.1</a:t>
            </a: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3.1(1) – Ice Forecasting Competency Framework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3.1(2) – Tropical Cyclone Forecaster Competency Framework (with 5 Annexes in separate files)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3.1(4) – Amendments to the Manual on Marine Meteorological Services (WMO-No. 558)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3.1(5) – Updates to the Guide to Marine Meteorological Services (WMO-No. 471)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3.1(6) – Update of Guide to Agricultural Meteorological Practices (WMO-No. 134)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3.1(7) – Services for aviation – Update to WMO guides in aeronautical meteorological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3.1(8) – Updating the WMO Checklist for Climate Services Implementation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3.1(9) – Fourth edition of the Guide to Climatological Practices (WMO-No. 100)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3.1(10) – WMO Guide for National Meteorological and Hydrological Services in Support of National Multi-Hazard Early Warning Systems, Procedures, Coordination Mechanisms, and Services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3.1(15) – Implementation Plan for Advancing Integrated Climate and Health Science and Services 2023–2033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3.1(16) – WMO activities on extreme heat and health</a:t>
            </a:r>
            <a:endParaRPr lang="fr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CH" sz="1200" dirty="0"/>
          </a:p>
        </p:txBody>
      </p:sp>
    </p:spTree>
    <p:extLst>
      <p:ext uri="{BB962C8B-B14F-4D97-AF65-F5344CB8AC3E}">
        <p14:creationId xmlns:p14="http://schemas.microsoft.com/office/powerpoint/2010/main" val="39627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Documents recommended for adoption without debate</a:t>
            </a:r>
            <a:r>
              <a:rPr lang="en-CH" sz="1800" dirty="0"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(cont.)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EDCC06-D457-7AD3-D8EE-14161B0B586E}"/>
              </a:ext>
            </a:extLst>
          </p:cNvPr>
          <p:cNvSpPr txBox="1"/>
          <p:nvPr/>
        </p:nvSpPr>
        <p:spPr>
          <a:xfrm>
            <a:off x="554804" y="1417637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CH" sz="12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Item 3.2</a:t>
            </a: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</a:t>
            </a:r>
            <a:r>
              <a:rPr lang="en-CH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</a:t>
            </a:r>
            <a:r>
              <a:rPr lang="en-CH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–</a:t>
            </a:r>
            <a:r>
              <a:rPr lang="en-CH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Amendments to the Manual on GDPFS (WMO No. 485)</a:t>
            </a:r>
            <a:r>
              <a:rPr lang="en-CH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jointly proposed by INFCOM and SERCOM</a:t>
            </a:r>
            <a:endParaRPr lang="en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CH" sz="1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Item 3.4</a:t>
            </a:r>
          </a:p>
          <a:p>
            <a:pPr>
              <a:spcBef>
                <a:spcPts val="1200"/>
              </a:spcBef>
            </a:pPr>
            <a:r>
              <a:rPr lang="en-CH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3.4(2) – Enhancement of the Community </a:t>
            </a:r>
            <a:r>
              <a:rPr lang="en-CH" sz="1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Platfrom</a:t>
            </a:r>
            <a:r>
              <a:rPr lang="en-CH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jointly proposed by INFCOM and SERCOM</a:t>
            </a:r>
            <a:endParaRPr lang="en-CH" sz="1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CH" sz="1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Item 9</a:t>
            </a:r>
            <a:endParaRPr lang="en-CH" sz="1200" b="1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CH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9(2) – Declaring the resolution and recommendations of the past commission structure no longer in force, 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jointly proposed by INFCOM and SERCOM</a:t>
            </a:r>
            <a:endParaRPr lang="en-CH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fr-CH" sz="1200" dirty="0"/>
          </a:p>
        </p:txBody>
      </p:sp>
    </p:spTree>
    <p:extLst>
      <p:ext uri="{BB962C8B-B14F-4D97-AF65-F5344CB8AC3E}">
        <p14:creationId xmlns:p14="http://schemas.microsoft.com/office/powerpoint/2010/main" val="213974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>
                <a:solidFill>
                  <a:srgbClr val="000090"/>
                </a:solidFill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992D0F8FE95D4895F163129EBD78BE" ma:contentTypeVersion="" ma:contentTypeDescription="Create a new document." ma:contentTypeScope="" ma:versionID="da797970864175fcde6371f6a60ba74f">
  <xsd:schema xmlns:xsd="http://www.w3.org/2001/XMLSchema" xmlns:xs="http://www.w3.org/2001/XMLSchema" xmlns:p="http://schemas.microsoft.com/office/2006/metadata/properties" xmlns:ns2="1c5fc8e0-0999-4fb6-bf1f-7ab008e6dd1d" targetNamespace="http://schemas.microsoft.com/office/2006/metadata/properties" ma:root="true" ma:fieldsID="4b90bfc561bd565481a8f67666d1c250" ns2:_="">
    <xsd:import namespace="1c5fc8e0-0999-4fb6-bf1f-7ab008e6dd1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fc8e0-0999-4fb6-bf1f-7ab008e6dd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1CA9C5-6759-45EB-BBDA-EA1CC3A73DE6}"/>
</file>

<file path=customXml/itemProps2.xml><?xml version="1.0" encoding="utf-8"?>
<ds:datastoreItem xmlns:ds="http://schemas.openxmlformats.org/officeDocument/2006/customXml" ds:itemID="{2D91C22F-B2DD-4CEC-846E-19119631FB33}"/>
</file>

<file path=customXml/itemProps3.xml><?xml version="1.0" encoding="utf-8"?>
<ds:datastoreItem xmlns:ds="http://schemas.openxmlformats.org/officeDocument/2006/customXml" ds:itemID="{C0D621F1-4085-462A-92E5-448AC9A1AEEA}"/>
</file>

<file path=docProps/app.xml><?xml version="1.0" encoding="utf-8"?>
<Properties xmlns="http://schemas.openxmlformats.org/officeDocument/2006/extended-properties" xmlns:vt="http://schemas.openxmlformats.org/officeDocument/2006/docPropsVTypes">
  <Template>WMO2016_Powerpoint_STANDARD_white_en_fr (1)</Template>
  <TotalTime>148</TotalTime>
  <Words>286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WMO_WHITE_Powerpoint_en_fr</vt:lpstr>
      <vt:lpstr>PowerPoint Presentation</vt:lpstr>
      <vt:lpstr>Documents recommended for adoption without debate</vt:lpstr>
      <vt:lpstr>Documents recommended for adoption without debate (cont.)</vt:lpstr>
      <vt:lpstr>PowerPoint Presentation</vt:lpstr>
    </vt:vector>
  </TitlesOfParts>
  <Company>WMO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Susana Rodriguez</dc:creator>
  <cp:lastModifiedBy>Cristina Levinski</cp:lastModifiedBy>
  <cp:revision>1</cp:revision>
  <dcterms:created xsi:type="dcterms:W3CDTF">2021-03-29T07:25:33Z</dcterms:created>
  <dcterms:modified xsi:type="dcterms:W3CDTF">2023-02-24T12:34:50Z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0x0101002B992D0F8FE95D4895F163129EBD78BE</vt:lpwstr>
  </property>
</Properties>
</file>