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84" r:id="rId6"/>
    <p:sldId id="405" r:id="rId7"/>
    <p:sldId id="404" r:id="rId8"/>
    <p:sldId id="406" r:id="rId9"/>
    <p:sldId id="4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E336F-40AB-EC70-63E3-CC7453E39A02}" name="Krishnavarahan Adhivarahan" initials="KA" userId="S::kadhivarahan@wmo.int::6414d055-73e6-45cd-9187-da65b3439723" providerId="AD"/>
  <p188:author id="{859339E9-AC89-8C58-EA3A-97821377352F}" name="Brian Cover" initials="BC" userId="S::bcover@wmo.int::ddda4342-5361-46c7-9e97-6d1bc11a3d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8AD63-F082-4BCB-B77C-01C5EA049414}" v="4" dt="2023-05-18T07:20:21.228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Cover" userId="ddda4342-5361-46c7-9e97-6d1bc11a3d1b" providerId="ADAL" clId="{2758AD63-F082-4BCB-B77C-01C5EA049414}"/>
    <pc:docChg chg="custSel modSld">
      <pc:chgData name="Brian Cover" userId="ddda4342-5361-46c7-9e97-6d1bc11a3d1b" providerId="ADAL" clId="{2758AD63-F082-4BCB-B77C-01C5EA049414}" dt="2023-05-18T07:21:03.784" v="479" actId="20577"/>
      <pc:docMkLst>
        <pc:docMk/>
      </pc:docMkLst>
      <pc:sldChg chg="modSp mod">
        <pc:chgData name="Brian Cover" userId="ddda4342-5361-46c7-9e97-6d1bc11a3d1b" providerId="ADAL" clId="{2758AD63-F082-4BCB-B77C-01C5EA049414}" dt="2023-05-18T07:16:35.010" v="331" actId="20577"/>
        <pc:sldMkLst>
          <pc:docMk/>
          <pc:sldMk cId="4261546900" sldId="258"/>
        </pc:sldMkLst>
        <pc:spChg chg="mod">
          <ac:chgData name="Brian Cover" userId="ddda4342-5361-46c7-9e97-6d1bc11a3d1b" providerId="ADAL" clId="{2758AD63-F082-4BCB-B77C-01C5EA049414}" dt="2023-05-18T07:16:35.010" v="331" actId="20577"/>
          <ac:spMkLst>
            <pc:docMk/>
            <pc:sldMk cId="4261546900" sldId="258"/>
            <ac:spMk id="3" creationId="{00000000-0000-0000-0000-000000000000}"/>
          </ac:spMkLst>
        </pc:spChg>
      </pc:sldChg>
      <pc:sldChg chg="addSp delSp modSp mod">
        <pc:chgData name="Brian Cover" userId="ddda4342-5361-46c7-9e97-6d1bc11a3d1b" providerId="ADAL" clId="{2758AD63-F082-4BCB-B77C-01C5EA049414}" dt="2023-05-18T07:19:54.097" v="468" actId="14100"/>
        <pc:sldMkLst>
          <pc:docMk/>
          <pc:sldMk cId="3017904436" sldId="284"/>
        </pc:sldMkLst>
        <pc:spChg chg="mod">
          <ac:chgData name="Brian Cover" userId="ddda4342-5361-46c7-9e97-6d1bc11a3d1b" providerId="ADAL" clId="{2758AD63-F082-4BCB-B77C-01C5EA049414}" dt="2023-05-04T14:10:48.290" v="73" actId="20577"/>
          <ac:spMkLst>
            <pc:docMk/>
            <pc:sldMk cId="3017904436" sldId="284"/>
            <ac:spMk id="2" creationId="{00000000-0000-0000-0000-000000000000}"/>
          </ac:spMkLst>
        </pc:spChg>
        <pc:spChg chg="add mod">
          <ac:chgData name="Brian Cover" userId="ddda4342-5361-46c7-9e97-6d1bc11a3d1b" providerId="ADAL" clId="{2758AD63-F082-4BCB-B77C-01C5EA049414}" dt="2023-05-18T07:17:14.446" v="337" actId="14100"/>
          <ac:spMkLst>
            <pc:docMk/>
            <pc:sldMk cId="3017904436" sldId="284"/>
            <ac:spMk id="3" creationId="{D6AAFBC4-D60C-F2CE-974B-31B04F0CF6B6}"/>
          </ac:spMkLst>
        </pc:spChg>
        <pc:spChg chg="add mod">
          <ac:chgData name="Brian Cover" userId="ddda4342-5361-46c7-9e97-6d1bc11a3d1b" providerId="ADAL" clId="{2758AD63-F082-4BCB-B77C-01C5EA049414}" dt="2023-05-18T07:17:22.987" v="339" actId="1076"/>
          <ac:spMkLst>
            <pc:docMk/>
            <pc:sldMk cId="3017904436" sldId="284"/>
            <ac:spMk id="6" creationId="{5FC3A0D3-A59F-45A4-2440-5B863639A86E}"/>
          </ac:spMkLst>
        </pc:spChg>
        <pc:spChg chg="add mod">
          <ac:chgData name="Brian Cover" userId="ddda4342-5361-46c7-9e97-6d1bc11a3d1b" providerId="ADAL" clId="{2758AD63-F082-4BCB-B77C-01C5EA049414}" dt="2023-05-18T07:19:54.097" v="468" actId="14100"/>
          <ac:spMkLst>
            <pc:docMk/>
            <pc:sldMk cId="3017904436" sldId="284"/>
            <ac:spMk id="10" creationId="{0B3F00CE-5D59-9DBE-4C07-848DC619F812}"/>
          </ac:spMkLst>
        </pc:spChg>
        <pc:picChg chg="del">
          <ac:chgData name="Brian Cover" userId="ddda4342-5361-46c7-9e97-6d1bc11a3d1b" providerId="ADAL" clId="{2758AD63-F082-4BCB-B77C-01C5EA049414}" dt="2023-05-04T14:12:19.897" v="74" actId="478"/>
          <ac:picMkLst>
            <pc:docMk/>
            <pc:sldMk cId="3017904436" sldId="284"/>
            <ac:picMk id="6" creationId="{8E9DCD18-2085-4919-8301-E6FEEFD00B46}"/>
          </ac:picMkLst>
        </pc:picChg>
        <pc:picChg chg="add del mod">
          <ac:chgData name="Brian Cover" userId="ddda4342-5361-46c7-9e97-6d1bc11a3d1b" providerId="ADAL" clId="{2758AD63-F082-4BCB-B77C-01C5EA049414}" dt="2023-05-18T07:18:43.336" v="340" actId="478"/>
          <ac:picMkLst>
            <pc:docMk/>
            <pc:sldMk cId="3017904436" sldId="284"/>
            <ac:picMk id="7" creationId="{D34AC625-56EA-CB46-9047-9F560EAC7D09}"/>
          </ac:picMkLst>
        </pc:picChg>
        <pc:picChg chg="add mod ord">
          <ac:chgData name="Brian Cover" userId="ddda4342-5361-46c7-9e97-6d1bc11a3d1b" providerId="ADAL" clId="{2758AD63-F082-4BCB-B77C-01C5EA049414}" dt="2023-05-18T07:19:11.713" v="394" actId="167"/>
          <ac:picMkLst>
            <pc:docMk/>
            <pc:sldMk cId="3017904436" sldId="284"/>
            <ac:picMk id="9" creationId="{D4BB0F76-654B-AB0D-B3E7-7C023CE456AD}"/>
          </ac:picMkLst>
        </pc:picChg>
      </pc:sldChg>
      <pc:sldChg chg="modSp mod">
        <pc:chgData name="Brian Cover" userId="ddda4342-5361-46c7-9e97-6d1bc11a3d1b" providerId="ADAL" clId="{2758AD63-F082-4BCB-B77C-01C5EA049414}" dt="2023-05-18T07:21:03.784" v="479" actId="20577"/>
        <pc:sldMkLst>
          <pc:docMk/>
          <pc:sldMk cId="1851023166" sldId="404"/>
        </pc:sldMkLst>
        <pc:spChg chg="mod">
          <ac:chgData name="Brian Cover" userId="ddda4342-5361-46c7-9e97-6d1bc11a3d1b" providerId="ADAL" clId="{2758AD63-F082-4BCB-B77C-01C5EA049414}" dt="2023-05-04T14:38:52.337" v="307" actId="13926"/>
          <ac:spMkLst>
            <pc:docMk/>
            <pc:sldMk cId="1851023166" sldId="404"/>
            <ac:spMk id="2" creationId="{00000000-0000-0000-0000-000000000000}"/>
          </ac:spMkLst>
        </pc:spChg>
        <pc:spChg chg="mod">
          <ac:chgData name="Brian Cover" userId="ddda4342-5361-46c7-9e97-6d1bc11a3d1b" providerId="ADAL" clId="{2758AD63-F082-4BCB-B77C-01C5EA049414}" dt="2023-05-18T07:21:03.784" v="479" actId="20577"/>
          <ac:spMkLst>
            <pc:docMk/>
            <pc:sldMk cId="1851023166" sldId="404"/>
            <ac:spMk id="13" creationId="{9655E3C6-0C2E-4888-B7DB-7095552922AB}"/>
          </ac:spMkLst>
        </pc:spChg>
      </pc:sldChg>
      <pc:sldChg chg="addSp delSp modSp mod">
        <pc:chgData name="Brian Cover" userId="ddda4342-5361-46c7-9e97-6d1bc11a3d1b" providerId="ADAL" clId="{2758AD63-F082-4BCB-B77C-01C5EA049414}" dt="2023-05-18T07:20:30.708" v="472" actId="14100"/>
        <pc:sldMkLst>
          <pc:docMk/>
          <pc:sldMk cId="2013858051" sldId="405"/>
        </pc:sldMkLst>
        <pc:spChg chg="mod">
          <ac:chgData name="Brian Cover" userId="ddda4342-5361-46c7-9e97-6d1bc11a3d1b" providerId="ADAL" clId="{2758AD63-F082-4BCB-B77C-01C5EA049414}" dt="2023-05-04T14:12:55.619" v="114" actId="20577"/>
          <ac:spMkLst>
            <pc:docMk/>
            <pc:sldMk cId="2013858051" sldId="405"/>
            <ac:spMk id="2" creationId="{00000000-0000-0000-0000-000000000000}"/>
          </ac:spMkLst>
        </pc:spChg>
        <pc:spChg chg="add mod">
          <ac:chgData name="Brian Cover" userId="ddda4342-5361-46c7-9e97-6d1bc11a3d1b" providerId="ADAL" clId="{2758AD63-F082-4BCB-B77C-01C5EA049414}" dt="2023-05-18T07:20:30.708" v="472" actId="14100"/>
          <ac:spMkLst>
            <pc:docMk/>
            <pc:sldMk cId="2013858051" sldId="405"/>
            <ac:spMk id="3" creationId="{A6B45FAA-65C0-EED0-3F69-8F9D1D498457}"/>
          </ac:spMkLst>
        </pc:spChg>
        <pc:picChg chg="del">
          <ac:chgData name="Brian Cover" userId="ddda4342-5361-46c7-9e97-6d1bc11a3d1b" providerId="ADAL" clId="{2758AD63-F082-4BCB-B77C-01C5EA049414}" dt="2023-05-04T14:13:24.814" v="115" actId="478"/>
          <ac:picMkLst>
            <pc:docMk/>
            <pc:sldMk cId="2013858051" sldId="405"/>
            <ac:picMk id="3" creationId="{91B09523-5692-40A2-B9D6-3275F7A47ABB}"/>
          </ac:picMkLst>
        </pc:picChg>
        <pc:picChg chg="add mod">
          <ac:chgData name="Brian Cover" userId="ddda4342-5361-46c7-9e97-6d1bc11a3d1b" providerId="ADAL" clId="{2758AD63-F082-4BCB-B77C-01C5EA049414}" dt="2023-05-04T14:13:42.586" v="119" actId="12788"/>
          <ac:picMkLst>
            <pc:docMk/>
            <pc:sldMk cId="2013858051" sldId="405"/>
            <ac:picMk id="6" creationId="{88654F24-3780-EF8E-3D0B-64DC7B45EF7E}"/>
          </ac:picMkLst>
        </pc:picChg>
      </pc:sldChg>
      <pc:sldChg chg="modSp mod">
        <pc:chgData name="Brian Cover" userId="ddda4342-5361-46c7-9e97-6d1bc11a3d1b" providerId="ADAL" clId="{2758AD63-F082-4BCB-B77C-01C5EA049414}" dt="2023-05-08T12:13:02.482" v="309" actId="948"/>
        <pc:sldMkLst>
          <pc:docMk/>
          <pc:sldMk cId="2699378121" sldId="406"/>
        </pc:sldMkLst>
        <pc:spChg chg="mod">
          <ac:chgData name="Brian Cover" userId="ddda4342-5361-46c7-9e97-6d1bc11a3d1b" providerId="ADAL" clId="{2758AD63-F082-4BCB-B77C-01C5EA049414}" dt="2023-05-04T14:06:39.302" v="32" actId="20577"/>
          <ac:spMkLst>
            <pc:docMk/>
            <pc:sldMk cId="2699378121" sldId="406"/>
            <ac:spMk id="2" creationId="{00000000-0000-0000-0000-000000000000}"/>
          </ac:spMkLst>
        </pc:spChg>
        <pc:spChg chg="mod">
          <ac:chgData name="Brian Cover" userId="ddda4342-5361-46c7-9e97-6d1bc11a3d1b" providerId="ADAL" clId="{2758AD63-F082-4BCB-B77C-01C5EA049414}" dt="2023-05-08T12:13:02.482" v="309" actId="948"/>
          <ac:spMkLst>
            <pc:docMk/>
            <pc:sldMk cId="2699378121" sldId="406"/>
            <ac:spMk id="13" creationId="{9655E3C6-0C2E-4888-B7DB-7095552922AB}"/>
          </ac:spMkLst>
        </pc:spChg>
      </pc:sldChg>
      <pc:sldChg chg="modSp mod">
        <pc:chgData name="Brian Cover" userId="ddda4342-5361-46c7-9e97-6d1bc11a3d1b" providerId="ADAL" clId="{2758AD63-F082-4BCB-B77C-01C5EA049414}" dt="2023-05-09T06:00:45.745" v="323" actId="6549"/>
        <pc:sldMkLst>
          <pc:docMk/>
          <pc:sldMk cId="122983523" sldId="407"/>
        </pc:sldMkLst>
        <pc:spChg chg="mod">
          <ac:chgData name="Brian Cover" userId="ddda4342-5361-46c7-9e97-6d1bc11a3d1b" providerId="ADAL" clId="{2758AD63-F082-4BCB-B77C-01C5EA049414}" dt="2023-05-08T12:12:43.318" v="308" actId="13926"/>
          <ac:spMkLst>
            <pc:docMk/>
            <pc:sldMk cId="122983523" sldId="407"/>
            <ac:spMk id="2" creationId="{00000000-0000-0000-0000-000000000000}"/>
          </ac:spMkLst>
        </pc:spChg>
        <pc:spChg chg="mod">
          <ac:chgData name="Brian Cover" userId="ddda4342-5361-46c7-9e97-6d1bc11a3d1b" providerId="ADAL" clId="{2758AD63-F082-4BCB-B77C-01C5EA049414}" dt="2023-05-09T06:00:45.745" v="323" actId="6549"/>
          <ac:spMkLst>
            <pc:docMk/>
            <pc:sldMk cId="122983523" sldId="407"/>
            <ac:spMk id="13" creationId="{9655E3C6-0C2E-4888-B7DB-7095552922AB}"/>
          </ac:spMkLst>
        </pc:spChg>
      </pc:sldChg>
    </pc:docChg>
  </pc:docChgLst>
  <pc:docChgLst>
    <pc:chgData name="Brian Cover" userId="ddda4342-5361-46c7-9e97-6d1bc11a3d1b" providerId="ADAL" clId="{3C15F801-F89F-4D89-B82F-5083DFB33151}"/>
    <pc:docChg chg="addSld delSld modSld">
      <pc:chgData name="Brian Cover" userId="ddda4342-5361-46c7-9e97-6d1bc11a3d1b" providerId="ADAL" clId="{3C15F801-F89F-4D89-B82F-5083DFB33151}" dt="2022-06-22T14:59:31.036" v="13" actId="2696"/>
      <pc:docMkLst>
        <pc:docMk/>
      </pc:docMkLst>
      <pc:sldChg chg="del">
        <pc:chgData name="Brian Cover" userId="ddda4342-5361-46c7-9e97-6d1bc11a3d1b" providerId="ADAL" clId="{3C15F801-F89F-4D89-B82F-5083DFB33151}" dt="2022-06-22T14:59:31.036" v="13" actId="2696"/>
        <pc:sldMkLst>
          <pc:docMk/>
          <pc:sldMk cId="923670079" sldId="296"/>
        </pc:sldMkLst>
      </pc:sldChg>
      <pc:sldChg chg="addSp delSp">
        <pc:chgData name="Brian Cover" userId="ddda4342-5361-46c7-9e97-6d1bc11a3d1b" providerId="ADAL" clId="{3C15F801-F89F-4D89-B82F-5083DFB33151}" dt="2022-06-20T12:41:01.188" v="3"/>
        <pc:sldMkLst>
          <pc:docMk/>
          <pc:sldMk cId="2699378121" sldId="406"/>
        </pc:sldMkLst>
        <pc:spChg chg="add del">
          <ac:chgData name="Brian Cover" userId="ddda4342-5361-46c7-9e97-6d1bc11a3d1b" providerId="ADAL" clId="{3C15F801-F89F-4D89-B82F-5083DFB33151}" dt="2022-06-20T12:40:56.510" v="1"/>
          <ac:spMkLst>
            <pc:docMk/>
            <pc:sldMk cId="2699378121" sldId="406"/>
            <ac:spMk id="3" creationId="{D1A9D0BE-21A4-44C6-BD15-AE3D7D7A5CB3}"/>
          </ac:spMkLst>
        </pc:spChg>
        <pc:spChg chg="add del">
          <ac:chgData name="Brian Cover" userId="ddda4342-5361-46c7-9e97-6d1bc11a3d1b" providerId="ADAL" clId="{3C15F801-F89F-4D89-B82F-5083DFB33151}" dt="2022-06-20T12:41:01.188" v="3"/>
          <ac:spMkLst>
            <pc:docMk/>
            <pc:sldMk cId="2699378121" sldId="406"/>
            <ac:spMk id="6" creationId="{037900D8-9D5B-4CB6-A660-D795EFB0C253}"/>
          </ac:spMkLst>
        </pc:spChg>
      </pc:sldChg>
      <pc:sldChg chg="modSp add">
        <pc:chgData name="Brian Cover" userId="ddda4342-5361-46c7-9e97-6d1bc11a3d1b" providerId="ADAL" clId="{3C15F801-F89F-4D89-B82F-5083DFB33151}" dt="2022-06-20T12:42:35.288" v="12" actId="20577"/>
        <pc:sldMkLst>
          <pc:docMk/>
          <pc:sldMk cId="122983523" sldId="407"/>
        </pc:sldMkLst>
        <pc:spChg chg="mod">
          <ac:chgData name="Brian Cover" userId="ddda4342-5361-46c7-9e97-6d1bc11a3d1b" providerId="ADAL" clId="{3C15F801-F89F-4D89-B82F-5083DFB33151}" dt="2022-06-20T12:42:35.288" v="12" actId="20577"/>
          <ac:spMkLst>
            <pc:docMk/>
            <pc:sldMk cId="122983523" sldId="407"/>
            <ac:spMk id="13" creationId="{9655E3C6-0C2E-4888-B7DB-7095552922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5/18/2023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5/18/2023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Members’ Contributions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068957"/>
            <a:ext cx="4846320" cy="760993"/>
          </a:xfrm>
        </p:spPr>
        <p:txBody>
          <a:bodyPr>
            <a:normAutofit/>
          </a:bodyPr>
          <a:lstStyle/>
          <a:p>
            <a:r>
              <a:rPr lang="en-US" dirty="0"/>
              <a:t>Cg-19/INF 6.3</a:t>
            </a:r>
          </a:p>
          <a:p>
            <a:r>
              <a:rPr lang="en-US" dirty="0"/>
              <a:t>19 May 2023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4BB0F76-654B-AB0D-B3E7-7C023CE45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514" y="1136054"/>
            <a:ext cx="7883652" cy="5483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</p:spPr>
        <p:txBody>
          <a:bodyPr anchor="b">
            <a:normAutofit/>
          </a:bodyPr>
          <a:lstStyle/>
          <a:p>
            <a:r>
              <a:rPr lang="en-US" dirty="0"/>
              <a:t>Status of Contributions as at 30 April 2023</a:t>
            </a:r>
            <a:endParaRPr lang="en-US" i="1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629400"/>
            <a:ext cx="410402" cy="228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9CD8D479-8942-46E8-A226-A4E01F7A105C}" type="slidenum">
              <a:rPr lang="en-US" sz="1000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0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3403" y="6629400"/>
            <a:ext cx="1000662" cy="2286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DD1B487-36FD-4CED-B07A-1A81FC6540B1}" type="datetime1">
              <a:rPr lang="en-US" sz="1000" smtClean="0"/>
              <a:pPr>
                <a:lnSpc>
                  <a:spcPct val="90000"/>
                </a:lnSpc>
                <a:spcAft>
                  <a:spcPts val="600"/>
                </a:spcAft>
              </a:pPr>
              <a:t>5/18/2023</a:t>
            </a:fld>
            <a:endParaRPr lang="en-US" sz="10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AAFBC4-D60C-F2CE-974B-31B04F0CF6B6}"/>
              </a:ext>
            </a:extLst>
          </p:cNvPr>
          <p:cNvSpPr/>
          <p:nvPr/>
        </p:nvSpPr>
        <p:spPr>
          <a:xfrm>
            <a:off x="7213600" y="4318000"/>
            <a:ext cx="1193800" cy="31326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C3A0D3-A59F-45A4-2440-5B863639A86E}"/>
              </a:ext>
            </a:extLst>
          </p:cNvPr>
          <p:cNvSpPr/>
          <p:nvPr/>
        </p:nvSpPr>
        <p:spPr>
          <a:xfrm>
            <a:off x="7213600" y="2301179"/>
            <a:ext cx="1193800" cy="31326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3F00CE-5D59-9DBE-4C07-848DC619F812}"/>
              </a:ext>
            </a:extLst>
          </p:cNvPr>
          <p:cNvSpPr/>
          <p:nvPr/>
        </p:nvSpPr>
        <p:spPr>
          <a:xfrm>
            <a:off x="7789333" y="4961468"/>
            <a:ext cx="618066" cy="1208986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0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8223501" cy="1183566"/>
          </a:xfrm>
        </p:spPr>
        <p:txBody>
          <a:bodyPr/>
          <a:lstStyle/>
          <a:p>
            <a:r>
              <a:rPr lang="en-US" dirty="0"/>
              <a:t>Status of Regular Budget Cash Position, </a:t>
            </a:r>
            <a:r>
              <a:rPr lang="en-US" sz="2800" dirty="0"/>
              <a:t>including forecast for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D8D479-8942-46E8-A226-A4E01F7A105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8BAA00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8BAA00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D1B487-36FD-4CED-B07A-1A81FC6540B1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8BAA00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5/18/2023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8BAA00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654F24-3780-EF8E-3D0B-64DC7B45E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059" y="1487255"/>
            <a:ext cx="8029883" cy="5094658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6B45FAA-65C0-EED0-3F69-8F9D1D498457}"/>
              </a:ext>
            </a:extLst>
          </p:cNvPr>
          <p:cNvSpPr/>
          <p:nvPr/>
        </p:nvSpPr>
        <p:spPr>
          <a:xfrm>
            <a:off x="9254067" y="4690534"/>
            <a:ext cx="719666" cy="168486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5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Increased level of arrears at the beginning of 2023, offset by improved payments in first 4 months of 2023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Level of Members who have fully paid ,and those who have made some payments, during 2023 has increased as compared to 2022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Fewer Members without voting rights as compared to 2022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General Fund cash position remains strong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sz="2400" dirty="0"/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400" dirty="0"/>
              <a:t>However:</a:t>
            </a:r>
          </a:p>
          <a:p>
            <a:pPr lvl="1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/>
              <a:t>Total outstanding balance represents 79% of the 2023 assessment</a:t>
            </a:r>
          </a:p>
          <a:p>
            <a:pPr lvl="1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en-US" sz="2000" dirty="0"/>
              <a:t>Continued focus on payment of assessments is required to ensure efficient implementation of the </a:t>
            </a:r>
            <a:r>
              <a:rPr lang="en-US" sz="2000" dirty="0" err="1"/>
              <a:t>programme</a:t>
            </a:r>
            <a:endParaRPr lang="en-US" sz="2000" dirty="0"/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2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in EC-77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tabLst>
                <a:tab pos="354965" algn="l"/>
                <a:tab pos="355600" algn="l"/>
              </a:tabLst>
            </a:pPr>
            <a:r>
              <a:rPr lang="en-US" sz="2400" dirty="0"/>
              <a:t>EC-77/Doc. 5 - Executive Council: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tabLst>
                <a:tab pos="354965" algn="l"/>
                <a:tab pos="355600" algn="l"/>
              </a:tabLst>
            </a:pPr>
            <a:r>
              <a:rPr lang="en-US" sz="2200" b="1" dirty="0"/>
              <a:t>Notes with concern </a:t>
            </a:r>
            <a:r>
              <a:rPr lang="en-US" sz="2200" dirty="0"/>
              <a:t>the substantial amounts of outstanding assessed contributions of certain Members as described in Cg-19/INF. 6.3;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tabLst>
                <a:tab pos="354965" algn="l"/>
                <a:tab pos="355600" algn="l"/>
              </a:tabLst>
            </a:pPr>
            <a:r>
              <a:rPr lang="en-US" sz="2200" b="1" dirty="0"/>
              <a:t>Urges</a:t>
            </a:r>
            <a:r>
              <a:rPr lang="en-US" sz="2200" dirty="0"/>
              <a:t> Members to make the payment of outstanding assessed contributions a matter of highest priority and to make every effort to clear their dues as soon possible.</a:t>
            </a:r>
          </a:p>
          <a:p>
            <a:pPr>
              <a:lnSpc>
                <a:spcPct val="100000"/>
              </a:lnSpc>
              <a:tabLst>
                <a:tab pos="354965" algn="l"/>
                <a:tab pos="355600" algn="l"/>
              </a:tabLst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FINAC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b="1" i="1" dirty="0"/>
              <a:t>Recommendation 2: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“That Congress and the Executive </a:t>
            </a:r>
            <a:r>
              <a:rPr lang="en-GB"/>
              <a:t>Council urge </a:t>
            </a:r>
            <a:r>
              <a:rPr lang="en-GB" dirty="0"/>
              <a:t>Members with unpaid contributions to settle their dues as early as possible and as a matter of highest priority, as delayed settlement may have a significant negative impact on the programmes and operations of the Organization and may expose the Organization to the risk of not being in a position to pay its obligations to third parties when they become due.”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298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3DB59F54C6D4D84485B6B7FA0EF3C" ma:contentTypeVersion="16" ma:contentTypeDescription="Create a new document." ma:contentTypeScope="" ma:versionID="a890666f3662b9006f45095e8af20ef0">
  <xsd:schema xmlns:xsd="http://www.w3.org/2001/XMLSchema" xmlns:xs="http://www.w3.org/2001/XMLSchema" xmlns:p="http://schemas.microsoft.com/office/2006/metadata/properties" xmlns:ns2="04082013-c614-43e8-8f56-8882751e3115" xmlns:ns3="e1ea5536-24b9-4260-9b17-7e1470af8550" targetNamespace="http://schemas.microsoft.com/office/2006/metadata/properties" ma:root="true" ma:fieldsID="746d236f577a07a1baeb2a2645222aa2" ns2:_="" ns3:_="">
    <xsd:import namespace="04082013-c614-43e8-8f56-8882751e3115"/>
    <xsd:import namespace="e1ea5536-24b9-4260-9b17-7e1470af8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2013-c614-43e8-8f56-8882751e31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a5536-24b9-4260-9b17-7e1470af8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1ea15f-039b-43e8-8823-4bc91ef942fa}" ma:internalName="TaxCatchAll" ma:showField="CatchAllData" ma:web="e1ea5536-24b9-4260-9b17-7e1470af8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082013-c614-43e8-8f56-8882751e3115">
      <Terms xmlns="http://schemas.microsoft.com/office/infopath/2007/PartnerControls"/>
    </lcf76f155ced4ddcb4097134ff3c332f>
    <TaxCatchAll xmlns="e1ea5536-24b9-4260-9b17-7e1470af8550" xsi:nil="true"/>
  </documentManagement>
</p:properties>
</file>

<file path=customXml/itemProps1.xml><?xml version="1.0" encoding="utf-8"?>
<ds:datastoreItem xmlns:ds="http://schemas.openxmlformats.org/officeDocument/2006/customXml" ds:itemID="{3BD328D7-121B-4441-9670-C55625AD3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82013-c614-43e8-8f56-8882751e3115"/>
    <ds:schemaRef ds:uri="e1ea5536-24b9-4260-9b17-7e1470af8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C85A33-147E-47AB-B497-C6FF16664A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E8F20-20D9-429D-A9B8-DA8E0CBAB731}">
  <ds:schemaRefs>
    <ds:schemaRef ds:uri="http://www.w3.org/XML/1998/namespace"/>
    <ds:schemaRef ds:uri="e1ea5536-24b9-4260-9b17-7e1470af8550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04082013-c614-43e8-8f56-8882751e311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269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Ecology 16x9</vt:lpstr>
      <vt:lpstr>Status of Members’ Contributions </vt:lpstr>
      <vt:lpstr>Status of Contributions as at 30 April 2023</vt:lpstr>
      <vt:lpstr>Status of Regular Budget Cash Position, including forecast for 2023</vt:lpstr>
      <vt:lpstr>Summary</vt:lpstr>
      <vt:lpstr>Reflection in EC-77 Document</vt:lpstr>
      <vt:lpstr>FINAC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Members’ Contributions </dc:title>
  <dc:creator>Brian Cover</dc:creator>
  <cp:lastModifiedBy>Brian Cover</cp:lastModifiedBy>
  <cp:revision>1</cp:revision>
  <dcterms:created xsi:type="dcterms:W3CDTF">2022-06-09T06:59:36Z</dcterms:created>
  <dcterms:modified xsi:type="dcterms:W3CDTF">2023-05-18T07:21:10Z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0x0101007A23DB59F54C6D4D84485B6B7FA0EF3C</vt:lpwstr>
  </property>
</Properties>
</file>