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09" r:id="rId5"/>
    <p:sldId id="310" r:id="rId6"/>
    <p:sldId id="416" r:id="rId7"/>
    <p:sldId id="407" r:id="rId8"/>
    <p:sldId id="409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7E336F-40AB-EC70-63E3-CC7453E39A02}" name="Krishnavarahan Adhivarahan" initials="KA" userId="S::kadhivarahan@wmo.int::6414d055-73e6-45cd-9187-da65b3439723" providerId="AD"/>
  <p188:author id="{859339E9-AC89-8C58-EA3A-97821377352F}" name="Brian Cover" initials="BC" userId="S::bcover@wmo.int::ddda4342-5361-46c7-9e97-6d1bc11a3d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489446-C907-4203-AF7B-60D44CAB6FB1}" v="8" dt="2023-05-09T05:56:40.393"/>
    <p1510:client id="{CEFFCA2A-CF92-4EBE-9237-88A02026A067}" v="3" dt="2023-05-08T12:11:28.853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Cover" userId="ddda4342-5361-46c7-9e97-6d1bc11a3d1b" providerId="ADAL" clId="{A4489446-C907-4203-AF7B-60D44CAB6FB1}"/>
    <pc:docChg chg="custSel addSld delSld modSld">
      <pc:chgData name="Brian Cover" userId="ddda4342-5361-46c7-9e97-6d1bc11a3d1b" providerId="ADAL" clId="{A4489446-C907-4203-AF7B-60D44CAB6FB1}" dt="2023-05-09T05:59:21.150" v="1354" actId="20577"/>
      <pc:docMkLst>
        <pc:docMk/>
      </pc:docMkLst>
      <pc:sldChg chg="modSp mod">
        <pc:chgData name="Brian Cover" userId="ddda4342-5361-46c7-9e97-6d1bc11a3d1b" providerId="ADAL" clId="{A4489446-C907-4203-AF7B-60D44CAB6FB1}" dt="2023-05-09T05:47:24.199" v="69" actId="20577"/>
        <pc:sldMkLst>
          <pc:docMk/>
          <pc:sldMk cId="121899386" sldId="309"/>
        </pc:sldMkLst>
        <pc:spChg chg="mod">
          <ac:chgData name="Brian Cover" userId="ddda4342-5361-46c7-9e97-6d1bc11a3d1b" providerId="ADAL" clId="{A4489446-C907-4203-AF7B-60D44CAB6FB1}" dt="2023-05-09T05:47:07.550" v="66" actId="20577"/>
          <ac:spMkLst>
            <pc:docMk/>
            <pc:sldMk cId="121899386" sldId="309"/>
            <ac:spMk id="2" creationId="{00000000-0000-0000-0000-000000000000}"/>
          </ac:spMkLst>
        </pc:spChg>
        <pc:spChg chg="mod">
          <ac:chgData name="Brian Cover" userId="ddda4342-5361-46c7-9e97-6d1bc11a3d1b" providerId="ADAL" clId="{A4489446-C907-4203-AF7B-60D44CAB6FB1}" dt="2023-05-09T05:47:24.199" v="69" actId="20577"/>
          <ac:spMkLst>
            <pc:docMk/>
            <pc:sldMk cId="121899386" sldId="309"/>
            <ac:spMk id="3" creationId="{00000000-0000-0000-0000-000000000000}"/>
          </ac:spMkLst>
        </pc:spChg>
      </pc:sldChg>
      <pc:sldChg chg="modSp mod">
        <pc:chgData name="Brian Cover" userId="ddda4342-5361-46c7-9e97-6d1bc11a3d1b" providerId="ADAL" clId="{A4489446-C907-4203-AF7B-60D44CAB6FB1}" dt="2023-05-09T05:56:56.772" v="1266" actId="313"/>
        <pc:sldMkLst>
          <pc:docMk/>
          <pc:sldMk cId="1078239032" sldId="310"/>
        </pc:sldMkLst>
        <pc:spChg chg="mod">
          <ac:chgData name="Brian Cover" userId="ddda4342-5361-46c7-9e97-6d1bc11a3d1b" providerId="ADAL" clId="{A4489446-C907-4203-AF7B-60D44CAB6FB1}" dt="2023-05-09T05:47:44.740" v="110" actId="20577"/>
          <ac:spMkLst>
            <pc:docMk/>
            <pc:sldMk cId="1078239032" sldId="310"/>
            <ac:spMk id="2" creationId="{00000000-0000-0000-0000-000000000000}"/>
          </ac:spMkLst>
        </pc:spChg>
        <pc:spChg chg="mod">
          <ac:chgData name="Brian Cover" userId="ddda4342-5361-46c7-9e97-6d1bc11a3d1b" providerId="ADAL" clId="{A4489446-C907-4203-AF7B-60D44CAB6FB1}" dt="2023-05-09T05:56:56.772" v="1266" actId="313"/>
          <ac:spMkLst>
            <pc:docMk/>
            <pc:sldMk cId="1078239032" sldId="310"/>
            <ac:spMk id="13" creationId="{9655E3C6-0C2E-4888-B7DB-7095552922AB}"/>
          </ac:spMkLst>
        </pc:spChg>
      </pc:sldChg>
      <pc:sldChg chg="modSp mod">
        <pc:chgData name="Brian Cover" userId="ddda4342-5361-46c7-9e97-6d1bc11a3d1b" providerId="ADAL" clId="{A4489446-C907-4203-AF7B-60D44CAB6FB1}" dt="2023-05-09T05:58:09.437" v="1274" actId="14100"/>
        <pc:sldMkLst>
          <pc:docMk/>
          <pc:sldMk cId="3953912381" sldId="407"/>
        </pc:sldMkLst>
        <pc:spChg chg="mod">
          <ac:chgData name="Brian Cover" userId="ddda4342-5361-46c7-9e97-6d1bc11a3d1b" providerId="ADAL" clId="{A4489446-C907-4203-AF7B-60D44CAB6FB1}" dt="2023-05-09T05:58:09.437" v="1274" actId="14100"/>
          <ac:spMkLst>
            <pc:docMk/>
            <pc:sldMk cId="3953912381" sldId="407"/>
            <ac:spMk id="13" creationId="{9655E3C6-0C2E-4888-B7DB-7095552922AB}"/>
          </ac:spMkLst>
        </pc:spChg>
      </pc:sldChg>
      <pc:sldChg chg="modSp mod">
        <pc:chgData name="Brian Cover" userId="ddda4342-5361-46c7-9e97-6d1bc11a3d1b" providerId="ADAL" clId="{A4489446-C907-4203-AF7B-60D44CAB6FB1}" dt="2023-05-09T05:59:21.150" v="1354" actId="20577"/>
        <pc:sldMkLst>
          <pc:docMk/>
          <pc:sldMk cId="122983523" sldId="409"/>
        </pc:sldMkLst>
        <pc:spChg chg="mod">
          <ac:chgData name="Brian Cover" userId="ddda4342-5361-46c7-9e97-6d1bc11a3d1b" providerId="ADAL" clId="{A4489446-C907-4203-AF7B-60D44CAB6FB1}" dt="2023-05-09T05:59:21.150" v="1354" actId="20577"/>
          <ac:spMkLst>
            <pc:docMk/>
            <pc:sldMk cId="122983523" sldId="409"/>
            <ac:spMk id="13" creationId="{9655E3C6-0C2E-4888-B7DB-7095552922AB}"/>
          </ac:spMkLst>
        </pc:spChg>
      </pc:sldChg>
      <pc:sldChg chg="del">
        <pc:chgData name="Brian Cover" userId="ddda4342-5361-46c7-9e97-6d1bc11a3d1b" providerId="ADAL" clId="{A4489446-C907-4203-AF7B-60D44CAB6FB1}" dt="2023-05-09T05:48:37.814" v="112" actId="47"/>
        <pc:sldMkLst>
          <pc:docMk/>
          <pc:sldMk cId="2251601259" sldId="410"/>
        </pc:sldMkLst>
      </pc:sldChg>
      <pc:sldChg chg="del">
        <pc:chgData name="Brian Cover" userId="ddda4342-5361-46c7-9e97-6d1bc11a3d1b" providerId="ADAL" clId="{A4489446-C907-4203-AF7B-60D44CAB6FB1}" dt="2023-05-09T05:48:44.222" v="114" actId="47"/>
        <pc:sldMkLst>
          <pc:docMk/>
          <pc:sldMk cId="3354982033" sldId="411"/>
        </pc:sldMkLst>
      </pc:sldChg>
      <pc:sldChg chg="del">
        <pc:chgData name="Brian Cover" userId="ddda4342-5361-46c7-9e97-6d1bc11a3d1b" providerId="ADAL" clId="{A4489446-C907-4203-AF7B-60D44CAB6FB1}" dt="2023-05-09T05:48:44.222" v="114" actId="47"/>
        <pc:sldMkLst>
          <pc:docMk/>
          <pc:sldMk cId="4000613098" sldId="412"/>
        </pc:sldMkLst>
      </pc:sldChg>
      <pc:sldChg chg="del">
        <pc:chgData name="Brian Cover" userId="ddda4342-5361-46c7-9e97-6d1bc11a3d1b" providerId="ADAL" clId="{A4489446-C907-4203-AF7B-60D44CAB6FB1}" dt="2023-05-09T05:48:44.222" v="114" actId="47"/>
        <pc:sldMkLst>
          <pc:docMk/>
          <pc:sldMk cId="821294803" sldId="413"/>
        </pc:sldMkLst>
      </pc:sldChg>
      <pc:sldChg chg="del">
        <pc:chgData name="Brian Cover" userId="ddda4342-5361-46c7-9e97-6d1bc11a3d1b" providerId="ADAL" clId="{A4489446-C907-4203-AF7B-60D44CAB6FB1}" dt="2023-05-09T05:48:44.222" v="114" actId="47"/>
        <pc:sldMkLst>
          <pc:docMk/>
          <pc:sldMk cId="1228002793" sldId="415"/>
        </pc:sldMkLst>
      </pc:sldChg>
      <pc:sldChg chg="addSp delSp modSp add mod">
        <pc:chgData name="Brian Cover" userId="ddda4342-5361-46c7-9e97-6d1bc11a3d1b" providerId="ADAL" clId="{A4489446-C907-4203-AF7B-60D44CAB6FB1}" dt="2023-05-09T05:50:56.188" v="350" actId="1036"/>
        <pc:sldMkLst>
          <pc:docMk/>
          <pc:sldMk cId="3625752791" sldId="416"/>
        </pc:sldMkLst>
        <pc:spChg chg="add del mod">
          <ac:chgData name="Brian Cover" userId="ddda4342-5361-46c7-9e97-6d1bc11a3d1b" providerId="ADAL" clId="{A4489446-C907-4203-AF7B-60D44CAB6FB1}" dt="2023-05-09T05:48:54.783" v="117" actId="478"/>
          <ac:spMkLst>
            <pc:docMk/>
            <pc:sldMk cId="3625752791" sldId="416"/>
            <ac:spMk id="6" creationId="{54360DDC-5D84-F43D-2F24-5CE6A60DCA07}"/>
          </ac:spMkLst>
        </pc:spChg>
        <pc:spChg chg="add mod">
          <ac:chgData name="Brian Cover" userId="ddda4342-5361-46c7-9e97-6d1bc11a3d1b" providerId="ADAL" clId="{A4489446-C907-4203-AF7B-60D44CAB6FB1}" dt="2023-05-09T05:50:00.363" v="137" actId="1035"/>
          <ac:spMkLst>
            <pc:docMk/>
            <pc:sldMk cId="3625752791" sldId="416"/>
            <ac:spMk id="8" creationId="{B6DACE21-0AFC-9C3B-B195-44E66A3D54D1}"/>
          </ac:spMkLst>
        </pc:spChg>
        <pc:spChg chg="add mod">
          <ac:chgData name="Brian Cover" userId="ddda4342-5361-46c7-9e97-6d1bc11a3d1b" providerId="ADAL" clId="{A4489446-C907-4203-AF7B-60D44CAB6FB1}" dt="2023-05-09T05:50:25.706" v="145" actId="1038"/>
          <ac:spMkLst>
            <pc:docMk/>
            <pc:sldMk cId="3625752791" sldId="416"/>
            <ac:spMk id="10" creationId="{257D960A-5188-AC45-0A8C-5816DBCA3DD1}"/>
          </ac:spMkLst>
        </pc:spChg>
        <pc:spChg chg="add mod">
          <ac:chgData name="Brian Cover" userId="ddda4342-5361-46c7-9e97-6d1bc11a3d1b" providerId="ADAL" clId="{A4489446-C907-4203-AF7B-60D44CAB6FB1}" dt="2023-05-09T05:50:48.412" v="287" actId="1037"/>
          <ac:spMkLst>
            <pc:docMk/>
            <pc:sldMk cId="3625752791" sldId="416"/>
            <ac:spMk id="11" creationId="{F286F129-4AAF-6D95-E35F-0DFC2BA68397}"/>
          </ac:spMkLst>
        </pc:spChg>
        <pc:spChg chg="add mod">
          <ac:chgData name="Brian Cover" userId="ddda4342-5361-46c7-9e97-6d1bc11a3d1b" providerId="ADAL" clId="{A4489446-C907-4203-AF7B-60D44CAB6FB1}" dt="2023-05-09T05:50:36.460" v="219" actId="1037"/>
          <ac:spMkLst>
            <pc:docMk/>
            <pc:sldMk cId="3625752791" sldId="416"/>
            <ac:spMk id="12" creationId="{47A17FC8-F082-16C5-A3C2-FF3A08C04431}"/>
          </ac:spMkLst>
        </pc:spChg>
        <pc:spChg chg="del">
          <ac:chgData name="Brian Cover" userId="ddda4342-5361-46c7-9e97-6d1bc11a3d1b" providerId="ADAL" clId="{A4489446-C907-4203-AF7B-60D44CAB6FB1}" dt="2023-05-09T05:48:49.684" v="115" actId="478"/>
          <ac:spMkLst>
            <pc:docMk/>
            <pc:sldMk cId="3625752791" sldId="416"/>
            <ac:spMk id="13" creationId="{9655E3C6-0C2E-4888-B7DB-7095552922AB}"/>
          </ac:spMkLst>
        </pc:spChg>
        <pc:spChg chg="add mod">
          <ac:chgData name="Brian Cover" userId="ddda4342-5361-46c7-9e97-6d1bc11a3d1b" providerId="ADAL" clId="{A4489446-C907-4203-AF7B-60D44CAB6FB1}" dt="2023-05-09T05:50:56.188" v="350" actId="1036"/>
          <ac:spMkLst>
            <pc:docMk/>
            <pc:sldMk cId="3625752791" sldId="416"/>
            <ac:spMk id="14" creationId="{F45D2793-CE61-7C1A-BD20-AF8391204F29}"/>
          </ac:spMkLst>
        </pc:spChg>
        <pc:picChg chg="add mod modCrop">
          <ac:chgData name="Brian Cover" userId="ddda4342-5361-46c7-9e97-6d1bc11a3d1b" providerId="ADAL" clId="{A4489446-C907-4203-AF7B-60D44CAB6FB1}" dt="2023-05-09T05:49:15.470" v="120" actId="1076"/>
          <ac:picMkLst>
            <pc:docMk/>
            <pc:sldMk cId="3625752791" sldId="416"/>
            <ac:picMk id="7" creationId="{427DEA80-12C7-8CB1-F256-EA0B27BAE507}"/>
          </ac:picMkLst>
        </pc:picChg>
        <pc:picChg chg="add del mod">
          <ac:chgData name="Brian Cover" userId="ddda4342-5361-46c7-9e97-6d1bc11a3d1b" providerId="ADAL" clId="{A4489446-C907-4203-AF7B-60D44CAB6FB1}" dt="2023-05-09T05:50:17.787" v="139"/>
          <ac:picMkLst>
            <pc:docMk/>
            <pc:sldMk cId="3625752791" sldId="416"/>
            <ac:picMk id="9" creationId="{8141FDF0-2CD1-1228-0245-EB170FAD6555}"/>
          </ac:picMkLst>
        </pc:picChg>
      </pc:sldChg>
      <pc:sldChg chg="new del">
        <pc:chgData name="Brian Cover" userId="ddda4342-5361-46c7-9e97-6d1bc11a3d1b" providerId="ADAL" clId="{A4489446-C907-4203-AF7B-60D44CAB6FB1}" dt="2023-05-09T05:48:44.222" v="114" actId="47"/>
        <pc:sldMkLst>
          <pc:docMk/>
          <pc:sldMk cId="4193372182" sldId="4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5/9/2023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5/9/2023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418" y="3019706"/>
            <a:ext cx="5018679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Use of Cash Surplus Arising from the eighteenth Financial period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068957"/>
            <a:ext cx="4846320" cy="760993"/>
          </a:xfrm>
        </p:spPr>
        <p:txBody>
          <a:bodyPr>
            <a:normAutofit/>
          </a:bodyPr>
          <a:lstStyle/>
          <a:p>
            <a:r>
              <a:rPr lang="en-US" dirty="0"/>
              <a:t>Cg-19/Doc.6.3(1) </a:t>
            </a:r>
          </a:p>
          <a:p>
            <a:r>
              <a:rPr lang="en-US" dirty="0"/>
              <a:t>19 May 2023</a:t>
            </a:r>
          </a:p>
        </p:txBody>
      </p:sp>
    </p:spTree>
    <p:extLst>
      <p:ext uri="{BB962C8B-B14F-4D97-AF65-F5344CB8AC3E}">
        <p14:creationId xmlns:p14="http://schemas.microsoft.com/office/powerpoint/2010/main" val="12189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 Cash Surplus / Deficit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6" y="1566001"/>
            <a:ext cx="9675895" cy="46206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Started 18th Financial Period with a deficit of nearly CHF 3 million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Assume outstanding contributions consistent with the end of 2022 levels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Limited interest due to low rates during most of 18th Financial Period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Assumes full expenditure, including carryover, in 2023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Savings incurred on prior year obligations due to pay-cut decision and certain planned activities that could not be completed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Forecast small cash surplus, but final amount will only be known in 2025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Financial Regulation 9.1 states that cash surpluses “shall be credited on the basis of the scale of assessments to the Members”</a:t>
            </a:r>
          </a:p>
        </p:txBody>
      </p:sp>
    </p:spTree>
    <p:extLst>
      <p:ext uri="{BB962C8B-B14F-4D97-AF65-F5344CB8AC3E}">
        <p14:creationId xmlns:p14="http://schemas.microsoft.com/office/powerpoint/2010/main" val="107823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 Cash Surplus / Deficit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7DEA80-12C7-8CB1-F256-EA0B27BAE5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24"/>
          <a:stretch/>
        </p:blipFill>
        <p:spPr bwMode="auto">
          <a:xfrm>
            <a:off x="1410026" y="1847850"/>
            <a:ext cx="9232735" cy="41313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6DACE21-0AFC-9C3B-B195-44E66A3D54D1}"/>
              </a:ext>
            </a:extLst>
          </p:cNvPr>
          <p:cNvSpPr/>
          <p:nvPr/>
        </p:nvSpPr>
        <p:spPr>
          <a:xfrm>
            <a:off x="9877425" y="3233392"/>
            <a:ext cx="904549" cy="2536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57D960A-5188-AC45-0A8C-5816DBCA3DD1}"/>
              </a:ext>
            </a:extLst>
          </p:cNvPr>
          <p:cNvSpPr/>
          <p:nvPr/>
        </p:nvSpPr>
        <p:spPr>
          <a:xfrm>
            <a:off x="5957446" y="2074028"/>
            <a:ext cx="904549" cy="2536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286F129-4AAF-6D95-E35F-0DFC2BA68397}"/>
              </a:ext>
            </a:extLst>
          </p:cNvPr>
          <p:cNvSpPr/>
          <p:nvPr/>
        </p:nvSpPr>
        <p:spPr>
          <a:xfrm>
            <a:off x="9897847" y="5355997"/>
            <a:ext cx="904549" cy="2536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7A17FC8-F082-16C5-A3C2-FF3A08C04431}"/>
              </a:ext>
            </a:extLst>
          </p:cNvPr>
          <p:cNvSpPr/>
          <p:nvPr/>
        </p:nvSpPr>
        <p:spPr>
          <a:xfrm>
            <a:off x="9889992" y="4603420"/>
            <a:ext cx="904549" cy="2536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45D2793-CE61-7C1A-BD20-AF8391204F29}"/>
              </a:ext>
            </a:extLst>
          </p:cNvPr>
          <p:cNvSpPr/>
          <p:nvPr/>
        </p:nvSpPr>
        <p:spPr>
          <a:xfrm>
            <a:off x="9926128" y="5742494"/>
            <a:ext cx="904549" cy="2536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5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in Congress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809945"/>
            <a:ext cx="9371948" cy="4725787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4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THE WORLD METEOROLOGICAL CONGRESS:</a:t>
            </a:r>
            <a:endParaRPr lang="en-US" sz="2400" dirty="0"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4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Authorizes</a:t>
            </a:r>
            <a:r>
              <a:rPr lang="en-GB" sz="24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the suspension of Financial Regulation 9.1 during the nineteenth financial period (2024-2027), with respect to the distribution of any cash surplus that might arise from the eighteenth financial period (2020-2023),</a:t>
            </a:r>
            <a:endParaRPr lang="en-US" sz="2400" dirty="0"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b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Delegates</a:t>
            </a:r>
            <a:r>
              <a:rPr lang="en-GB" sz="24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 to the Executive Council the allocation of such cash surplus to priority activities.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1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FINAC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b="1" i="1" dirty="0"/>
              <a:t>Recommendation 5:</a:t>
            </a:r>
          </a:p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endParaRPr lang="en-US" b="1" i="1" dirty="0"/>
          </a:p>
          <a:p>
            <a:pPr marL="0" indent="0">
              <a:buNone/>
            </a:pPr>
            <a:r>
              <a:rPr lang="en-GB" dirty="0"/>
              <a:t>“That the Congress adopts draft Resolution 6.3(1)/1 (Cg-19) – Use of cash surplus arising from the Eighteenth </a:t>
            </a:r>
            <a:r>
              <a:rPr lang="en-GB"/>
              <a:t>Financial Period”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298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3DB59F54C6D4D84485B6B7FA0EF3C" ma:contentTypeVersion="16" ma:contentTypeDescription="Create a new document." ma:contentTypeScope="" ma:versionID="a890666f3662b9006f45095e8af20ef0">
  <xsd:schema xmlns:xsd="http://www.w3.org/2001/XMLSchema" xmlns:xs="http://www.w3.org/2001/XMLSchema" xmlns:p="http://schemas.microsoft.com/office/2006/metadata/properties" xmlns:ns2="04082013-c614-43e8-8f56-8882751e3115" xmlns:ns3="e1ea5536-24b9-4260-9b17-7e1470af8550" targetNamespace="http://schemas.microsoft.com/office/2006/metadata/properties" ma:root="true" ma:fieldsID="746d236f577a07a1baeb2a2645222aa2" ns2:_="" ns3:_="">
    <xsd:import namespace="04082013-c614-43e8-8f56-8882751e3115"/>
    <xsd:import namespace="e1ea5536-24b9-4260-9b17-7e1470af85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2013-c614-43e8-8f56-8882751e31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a5536-24b9-4260-9b17-7e1470af8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1ea15f-039b-43e8-8823-4bc91ef942fa}" ma:internalName="TaxCatchAll" ma:showField="CatchAllData" ma:web="e1ea5536-24b9-4260-9b17-7e1470af85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082013-c614-43e8-8f56-8882751e3115">
      <Terms xmlns="http://schemas.microsoft.com/office/infopath/2007/PartnerControls"/>
    </lcf76f155ced4ddcb4097134ff3c332f>
    <TaxCatchAll xmlns="e1ea5536-24b9-4260-9b17-7e1470af855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D328D7-121B-4441-9670-C55625AD3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82013-c614-43e8-8f56-8882751e3115"/>
    <ds:schemaRef ds:uri="e1ea5536-24b9-4260-9b17-7e1470af8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6E8F20-20D9-429D-A9B8-DA8E0CBAB731}">
  <ds:schemaRefs>
    <ds:schemaRef ds:uri="http://schemas.openxmlformats.org/package/2006/metadata/core-properties"/>
    <ds:schemaRef ds:uri="04082013-c614-43e8-8f56-8882751e3115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e1ea5536-24b9-4260-9b17-7e1470af855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0C85A33-147E-47AB-B497-C6FF16664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227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Ecology 16x9</vt:lpstr>
      <vt:lpstr>Use of Cash Surplus Arising from the eighteenth Financial period </vt:lpstr>
      <vt:lpstr>Forecast Cash Surplus / Deficit</vt:lpstr>
      <vt:lpstr>Forecast Cash Surplus / Deficit</vt:lpstr>
      <vt:lpstr>Resolution in Congress Document</vt:lpstr>
      <vt:lpstr>FINAC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Members’ Contributions </dc:title>
  <dc:creator>Brian Cover</dc:creator>
  <cp:lastModifiedBy>Brian Cover</cp:lastModifiedBy>
  <cp:revision>2</cp:revision>
  <cp:lastPrinted>2022-06-16T05:42:43Z</cp:lastPrinted>
  <dcterms:created xsi:type="dcterms:W3CDTF">2022-06-09T06:59:36Z</dcterms:created>
  <dcterms:modified xsi:type="dcterms:W3CDTF">2023-05-09T05:59:25Z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0x0101007A23DB59F54C6D4D84485B6B7FA0EF3C</vt:lpwstr>
  </property>
</Properties>
</file>