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309" r:id="rId5"/>
    <p:sldId id="310" r:id="rId6"/>
    <p:sldId id="407" r:id="rId7"/>
    <p:sldId id="410" r:id="rId8"/>
    <p:sldId id="409" r:id="rId9"/>
    <p:sldId id="411" r:id="rId10"/>
    <p:sldId id="412" r:id="rId11"/>
    <p:sldId id="413" r:id="rId12"/>
    <p:sldId id="415"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7E336F-40AB-EC70-63E3-CC7453E39A02}" name="Krishnavarahan Adhivarahan" initials="KA" userId="S::kadhivarahan@wmo.int::6414d055-73e6-45cd-9187-da65b3439723" providerId="AD"/>
  <p188:author id="{859339E9-AC89-8C58-EA3A-97821377352F}" name="Brian Cover" initials="BC" userId="S::bcover@wmo.int::ddda4342-5361-46c7-9e97-6d1bc11a3d1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FFCA2A-CF92-4EBE-9237-88A02026A067}" v="3" dt="2023-05-08T12:11:28.853"/>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720" y="10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Cover" userId="ddda4342-5361-46c7-9e97-6d1bc11a3d1b" providerId="ADAL" clId="{9CE92229-2DDB-4AAF-8034-E342F1B5F61E}"/>
    <pc:docChg chg="addSld modSld">
      <pc:chgData name="Brian Cover" userId="ddda4342-5361-46c7-9e97-6d1bc11a3d1b" providerId="ADAL" clId="{9CE92229-2DDB-4AAF-8034-E342F1B5F61E}" dt="2022-06-20T12:45:05.085" v="5"/>
      <pc:docMkLst>
        <pc:docMk/>
      </pc:docMkLst>
      <pc:sldChg chg="modSp add">
        <pc:chgData name="Brian Cover" userId="ddda4342-5361-46c7-9e97-6d1bc11a3d1b" providerId="ADAL" clId="{9CE92229-2DDB-4AAF-8034-E342F1B5F61E}" dt="2022-06-20T12:45:05.085" v="5"/>
        <pc:sldMkLst>
          <pc:docMk/>
          <pc:sldMk cId="122983523" sldId="409"/>
        </pc:sldMkLst>
        <pc:spChg chg="mod">
          <ac:chgData name="Brian Cover" userId="ddda4342-5361-46c7-9e97-6d1bc11a3d1b" providerId="ADAL" clId="{9CE92229-2DDB-4AAF-8034-E342F1B5F61E}" dt="2022-06-20T12:45:05.085" v="5"/>
          <ac:spMkLst>
            <pc:docMk/>
            <pc:sldMk cId="122983523" sldId="409"/>
            <ac:spMk id="13" creationId="{9655E3C6-0C2E-4888-B7DB-7095552922AB}"/>
          </ac:spMkLst>
        </pc:spChg>
      </pc:sldChg>
    </pc:docChg>
  </pc:docChgLst>
  <pc:docChgLst>
    <pc:chgData name="Brian Cover" userId="ddda4342-5361-46c7-9e97-6d1bc11a3d1b" providerId="ADAL" clId="{CEFFCA2A-CF92-4EBE-9237-88A02026A067}"/>
    <pc:docChg chg="undo custSel addSld delSld modSld sldOrd">
      <pc:chgData name="Brian Cover" userId="ddda4342-5361-46c7-9e97-6d1bc11a3d1b" providerId="ADAL" clId="{CEFFCA2A-CF92-4EBE-9237-88A02026A067}" dt="2023-05-18T07:22:36.506" v="1422" actId="20577"/>
      <pc:docMkLst>
        <pc:docMk/>
      </pc:docMkLst>
      <pc:sldChg chg="modSp mod">
        <pc:chgData name="Brian Cover" userId="ddda4342-5361-46c7-9e97-6d1bc11a3d1b" providerId="ADAL" clId="{CEFFCA2A-CF92-4EBE-9237-88A02026A067}" dt="2023-05-04T13:27:26.956" v="64" actId="20577"/>
        <pc:sldMkLst>
          <pc:docMk/>
          <pc:sldMk cId="121899386" sldId="309"/>
        </pc:sldMkLst>
        <pc:spChg chg="mod">
          <ac:chgData name="Brian Cover" userId="ddda4342-5361-46c7-9e97-6d1bc11a3d1b" providerId="ADAL" clId="{CEFFCA2A-CF92-4EBE-9237-88A02026A067}" dt="2023-05-04T13:27:02.006" v="25" actId="14100"/>
          <ac:spMkLst>
            <pc:docMk/>
            <pc:sldMk cId="121899386" sldId="309"/>
            <ac:spMk id="2" creationId="{00000000-0000-0000-0000-000000000000}"/>
          </ac:spMkLst>
        </pc:spChg>
        <pc:spChg chg="mod">
          <ac:chgData name="Brian Cover" userId="ddda4342-5361-46c7-9e97-6d1bc11a3d1b" providerId="ADAL" clId="{CEFFCA2A-CF92-4EBE-9237-88A02026A067}" dt="2023-05-04T13:27:26.956" v="64" actId="20577"/>
          <ac:spMkLst>
            <pc:docMk/>
            <pc:sldMk cId="121899386" sldId="309"/>
            <ac:spMk id="3" creationId="{00000000-0000-0000-0000-000000000000}"/>
          </ac:spMkLst>
        </pc:spChg>
      </pc:sldChg>
      <pc:sldChg chg="modSp mod">
        <pc:chgData name="Brian Cover" userId="ddda4342-5361-46c7-9e97-6d1bc11a3d1b" providerId="ADAL" clId="{CEFFCA2A-CF92-4EBE-9237-88A02026A067}" dt="2023-05-18T07:22:22.884" v="1400" actId="20577"/>
        <pc:sldMkLst>
          <pc:docMk/>
          <pc:sldMk cId="1078239032" sldId="310"/>
        </pc:sldMkLst>
        <pc:spChg chg="mod">
          <ac:chgData name="Brian Cover" userId="ddda4342-5361-46c7-9e97-6d1bc11a3d1b" providerId="ADAL" clId="{CEFFCA2A-CF92-4EBE-9237-88A02026A067}" dt="2023-05-18T07:22:22.884" v="1400" actId="20577"/>
          <ac:spMkLst>
            <pc:docMk/>
            <pc:sldMk cId="1078239032" sldId="310"/>
            <ac:spMk id="13" creationId="{9655E3C6-0C2E-4888-B7DB-7095552922AB}"/>
          </ac:spMkLst>
        </pc:spChg>
      </pc:sldChg>
      <pc:sldChg chg="del">
        <pc:chgData name="Brian Cover" userId="ddda4342-5361-46c7-9e97-6d1bc11a3d1b" providerId="ADAL" clId="{CEFFCA2A-CF92-4EBE-9237-88A02026A067}" dt="2023-05-04T13:31:45.403" v="443" actId="47"/>
        <pc:sldMkLst>
          <pc:docMk/>
          <pc:sldMk cId="3914594127" sldId="403"/>
        </pc:sldMkLst>
      </pc:sldChg>
      <pc:sldChg chg="modSp mod">
        <pc:chgData name="Brian Cover" userId="ddda4342-5361-46c7-9e97-6d1bc11a3d1b" providerId="ADAL" clId="{CEFFCA2A-CF92-4EBE-9237-88A02026A067}" dt="2023-05-04T13:37:14.406" v="584" actId="108"/>
        <pc:sldMkLst>
          <pc:docMk/>
          <pc:sldMk cId="3953912381" sldId="407"/>
        </pc:sldMkLst>
        <pc:spChg chg="mod">
          <ac:chgData name="Brian Cover" userId="ddda4342-5361-46c7-9e97-6d1bc11a3d1b" providerId="ADAL" clId="{CEFFCA2A-CF92-4EBE-9237-88A02026A067}" dt="2023-05-04T13:36:14.914" v="580" actId="20577"/>
          <ac:spMkLst>
            <pc:docMk/>
            <pc:sldMk cId="3953912381" sldId="407"/>
            <ac:spMk id="2" creationId="{00000000-0000-0000-0000-000000000000}"/>
          </ac:spMkLst>
        </pc:spChg>
        <pc:spChg chg="mod">
          <ac:chgData name="Brian Cover" userId="ddda4342-5361-46c7-9e97-6d1bc11a3d1b" providerId="ADAL" clId="{CEFFCA2A-CF92-4EBE-9237-88A02026A067}" dt="2023-05-04T13:37:14.406" v="584" actId="108"/>
          <ac:spMkLst>
            <pc:docMk/>
            <pc:sldMk cId="3953912381" sldId="407"/>
            <ac:spMk id="13" creationId="{9655E3C6-0C2E-4888-B7DB-7095552922AB}"/>
          </ac:spMkLst>
        </pc:spChg>
      </pc:sldChg>
      <pc:sldChg chg="del">
        <pc:chgData name="Brian Cover" userId="ddda4342-5361-46c7-9e97-6d1bc11a3d1b" providerId="ADAL" clId="{CEFFCA2A-CF92-4EBE-9237-88A02026A067}" dt="2023-05-04T13:31:06.285" v="383" actId="47"/>
        <pc:sldMkLst>
          <pc:docMk/>
          <pc:sldMk cId="1976432050" sldId="408"/>
        </pc:sldMkLst>
      </pc:sldChg>
      <pc:sldChg chg="modSp mod ord">
        <pc:chgData name="Brian Cover" userId="ddda4342-5361-46c7-9e97-6d1bc11a3d1b" providerId="ADAL" clId="{CEFFCA2A-CF92-4EBE-9237-88A02026A067}" dt="2023-05-09T06:00:12.288" v="1360" actId="6549"/>
        <pc:sldMkLst>
          <pc:docMk/>
          <pc:sldMk cId="122983523" sldId="409"/>
        </pc:sldMkLst>
        <pc:spChg chg="mod">
          <ac:chgData name="Brian Cover" userId="ddda4342-5361-46c7-9e97-6d1bc11a3d1b" providerId="ADAL" clId="{CEFFCA2A-CF92-4EBE-9237-88A02026A067}" dt="2023-05-08T12:12:19.305" v="1350" actId="13926"/>
          <ac:spMkLst>
            <pc:docMk/>
            <pc:sldMk cId="122983523" sldId="409"/>
            <ac:spMk id="2" creationId="{00000000-0000-0000-0000-000000000000}"/>
          </ac:spMkLst>
        </pc:spChg>
        <pc:spChg chg="mod">
          <ac:chgData name="Brian Cover" userId="ddda4342-5361-46c7-9e97-6d1bc11a3d1b" providerId="ADAL" clId="{CEFFCA2A-CF92-4EBE-9237-88A02026A067}" dt="2023-05-09T06:00:12.288" v="1360" actId="6549"/>
          <ac:spMkLst>
            <pc:docMk/>
            <pc:sldMk cId="122983523" sldId="409"/>
            <ac:spMk id="13" creationId="{9655E3C6-0C2E-4888-B7DB-7095552922AB}"/>
          </ac:spMkLst>
        </pc:spChg>
      </pc:sldChg>
      <pc:sldChg chg="modSp add mod">
        <pc:chgData name="Brian Cover" userId="ddda4342-5361-46c7-9e97-6d1bc11a3d1b" providerId="ADAL" clId="{CEFFCA2A-CF92-4EBE-9237-88A02026A067}" dt="2023-05-18T07:22:36.506" v="1422" actId="20577"/>
        <pc:sldMkLst>
          <pc:docMk/>
          <pc:sldMk cId="2251601259" sldId="410"/>
        </pc:sldMkLst>
        <pc:spChg chg="mod">
          <ac:chgData name="Brian Cover" userId="ddda4342-5361-46c7-9e97-6d1bc11a3d1b" providerId="ADAL" clId="{CEFFCA2A-CF92-4EBE-9237-88A02026A067}" dt="2023-05-04T13:36:10.759" v="572" actId="20577"/>
          <ac:spMkLst>
            <pc:docMk/>
            <pc:sldMk cId="2251601259" sldId="410"/>
            <ac:spMk id="2" creationId="{00000000-0000-0000-0000-000000000000}"/>
          </ac:spMkLst>
        </pc:spChg>
        <pc:spChg chg="mod">
          <ac:chgData name="Brian Cover" userId="ddda4342-5361-46c7-9e97-6d1bc11a3d1b" providerId="ADAL" clId="{CEFFCA2A-CF92-4EBE-9237-88A02026A067}" dt="2023-05-18T07:22:36.506" v="1422" actId="20577"/>
          <ac:spMkLst>
            <pc:docMk/>
            <pc:sldMk cId="2251601259" sldId="410"/>
            <ac:spMk id="13" creationId="{9655E3C6-0C2E-4888-B7DB-7095552922AB}"/>
          </ac:spMkLst>
        </pc:spChg>
      </pc:sldChg>
      <pc:sldChg chg="modSp add mod">
        <pc:chgData name="Brian Cover" userId="ddda4342-5361-46c7-9e97-6d1bc11a3d1b" providerId="ADAL" clId="{CEFFCA2A-CF92-4EBE-9237-88A02026A067}" dt="2023-05-04T13:47:13.526" v="1177" actId="20577"/>
        <pc:sldMkLst>
          <pc:docMk/>
          <pc:sldMk cId="3354982033" sldId="411"/>
        </pc:sldMkLst>
        <pc:spChg chg="mod">
          <ac:chgData name="Brian Cover" userId="ddda4342-5361-46c7-9e97-6d1bc11a3d1b" providerId="ADAL" clId="{CEFFCA2A-CF92-4EBE-9237-88A02026A067}" dt="2023-05-04T13:45:30.052" v="1051" actId="20577"/>
          <ac:spMkLst>
            <pc:docMk/>
            <pc:sldMk cId="3354982033" sldId="411"/>
            <ac:spMk id="2" creationId="{00000000-0000-0000-0000-000000000000}"/>
          </ac:spMkLst>
        </pc:spChg>
        <pc:spChg chg="mod">
          <ac:chgData name="Brian Cover" userId="ddda4342-5361-46c7-9e97-6d1bc11a3d1b" providerId="ADAL" clId="{CEFFCA2A-CF92-4EBE-9237-88A02026A067}" dt="2023-05-04T13:47:13.526" v="1177" actId="20577"/>
          <ac:spMkLst>
            <pc:docMk/>
            <pc:sldMk cId="3354982033" sldId="411"/>
            <ac:spMk id="13" creationId="{9655E3C6-0C2E-4888-B7DB-7095552922AB}"/>
          </ac:spMkLst>
        </pc:spChg>
      </pc:sldChg>
      <pc:sldChg chg="modSp add mod">
        <pc:chgData name="Brian Cover" userId="ddda4342-5361-46c7-9e97-6d1bc11a3d1b" providerId="ADAL" clId="{CEFFCA2A-CF92-4EBE-9237-88A02026A067}" dt="2023-05-04T13:48:18.296" v="1178" actId="6549"/>
        <pc:sldMkLst>
          <pc:docMk/>
          <pc:sldMk cId="4000613098" sldId="412"/>
        </pc:sldMkLst>
        <pc:spChg chg="mod">
          <ac:chgData name="Brian Cover" userId="ddda4342-5361-46c7-9e97-6d1bc11a3d1b" providerId="ADAL" clId="{CEFFCA2A-CF92-4EBE-9237-88A02026A067}" dt="2023-05-04T13:48:18.296" v="1178" actId="6549"/>
          <ac:spMkLst>
            <pc:docMk/>
            <pc:sldMk cId="4000613098" sldId="412"/>
            <ac:spMk id="2" creationId="{00000000-0000-0000-0000-000000000000}"/>
          </ac:spMkLst>
        </pc:spChg>
        <pc:spChg chg="mod">
          <ac:chgData name="Brian Cover" userId="ddda4342-5361-46c7-9e97-6d1bc11a3d1b" providerId="ADAL" clId="{CEFFCA2A-CF92-4EBE-9237-88A02026A067}" dt="2023-05-04T13:44:17.465" v="1024" actId="27636"/>
          <ac:spMkLst>
            <pc:docMk/>
            <pc:sldMk cId="4000613098" sldId="412"/>
            <ac:spMk id="13" creationId="{9655E3C6-0C2E-4888-B7DB-7095552922AB}"/>
          </ac:spMkLst>
        </pc:spChg>
      </pc:sldChg>
      <pc:sldChg chg="modSp add mod">
        <pc:chgData name="Brian Cover" userId="ddda4342-5361-46c7-9e97-6d1bc11a3d1b" providerId="ADAL" clId="{CEFFCA2A-CF92-4EBE-9237-88A02026A067}" dt="2023-05-04T13:48:21.789" v="1179" actId="6549"/>
        <pc:sldMkLst>
          <pc:docMk/>
          <pc:sldMk cId="821294803" sldId="413"/>
        </pc:sldMkLst>
        <pc:spChg chg="mod">
          <ac:chgData name="Brian Cover" userId="ddda4342-5361-46c7-9e97-6d1bc11a3d1b" providerId="ADAL" clId="{CEFFCA2A-CF92-4EBE-9237-88A02026A067}" dt="2023-05-04T13:48:21.789" v="1179" actId="6549"/>
          <ac:spMkLst>
            <pc:docMk/>
            <pc:sldMk cId="821294803" sldId="413"/>
            <ac:spMk id="2" creationId="{00000000-0000-0000-0000-000000000000}"/>
          </ac:spMkLst>
        </pc:spChg>
        <pc:spChg chg="mod">
          <ac:chgData name="Brian Cover" userId="ddda4342-5361-46c7-9e97-6d1bc11a3d1b" providerId="ADAL" clId="{CEFFCA2A-CF92-4EBE-9237-88A02026A067}" dt="2023-05-04T13:45:08.119" v="1038" actId="5793"/>
          <ac:spMkLst>
            <pc:docMk/>
            <pc:sldMk cId="821294803" sldId="413"/>
            <ac:spMk id="13" creationId="{9655E3C6-0C2E-4888-B7DB-7095552922AB}"/>
          </ac:spMkLst>
        </pc:spChg>
      </pc:sldChg>
      <pc:sldChg chg="add del">
        <pc:chgData name="Brian Cover" userId="ddda4342-5361-46c7-9e97-6d1bc11a3d1b" providerId="ADAL" clId="{CEFFCA2A-CF92-4EBE-9237-88A02026A067}" dt="2023-05-04T13:44:06.536" v="1021" actId="47"/>
        <pc:sldMkLst>
          <pc:docMk/>
          <pc:sldMk cId="3203082235" sldId="413"/>
        </pc:sldMkLst>
      </pc:sldChg>
      <pc:sldChg chg="modSp add del mod">
        <pc:chgData name="Brian Cover" userId="ddda4342-5361-46c7-9e97-6d1bc11a3d1b" providerId="ADAL" clId="{CEFFCA2A-CF92-4EBE-9237-88A02026A067}" dt="2023-05-08T12:11:35.995" v="1280" actId="47"/>
        <pc:sldMkLst>
          <pc:docMk/>
          <pc:sldMk cId="2900271930" sldId="414"/>
        </pc:sldMkLst>
        <pc:spChg chg="mod">
          <ac:chgData name="Brian Cover" userId="ddda4342-5361-46c7-9e97-6d1bc11a3d1b" providerId="ADAL" clId="{CEFFCA2A-CF92-4EBE-9237-88A02026A067}" dt="2023-05-08T12:10:37.810" v="1181" actId="13926"/>
          <ac:spMkLst>
            <pc:docMk/>
            <pc:sldMk cId="2900271930" sldId="414"/>
            <ac:spMk id="2" creationId="{00000000-0000-0000-0000-000000000000}"/>
          </ac:spMkLst>
        </pc:spChg>
        <pc:spChg chg="mod">
          <ac:chgData name="Brian Cover" userId="ddda4342-5361-46c7-9e97-6d1bc11a3d1b" providerId="ADAL" clId="{CEFFCA2A-CF92-4EBE-9237-88A02026A067}" dt="2023-05-08T12:11:17.900" v="1276" actId="20577"/>
          <ac:spMkLst>
            <pc:docMk/>
            <pc:sldMk cId="2900271930" sldId="414"/>
            <ac:spMk id="13" creationId="{9655E3C6-0C2E-4888-B7DB-7095552922AB}"/>
          </ac:spMkLst>
        </pc:spChg>
      </pc:sldChg>
      <pc:sldChg chg="add">
        <pc:chgData name="Brian Cover" userId="ddda4342-5361-46c7-9e97-6d1bc11a3d1b" providerId="ADAL" clId="{CEFFCA2A-CF92-4EBE-9237-88A02026A067}" dt="2023-05-08T12:11:28.853" v="1277"/>
        <pc:sldMkLst>
          <pc:docMk/>
          <pc:sldMk cId="1228002793" sldId="415"/>
        </pc:sldMkLst>
      </pc:sldChg>
      <pc:sldMasterChg chg="delSldLayout">
        <pc:chgData name="Brian Cover" userId="ddda4342-5361-46c7-9e97-6d1bc11a3d1b" providerId="ADAL" clId="{CEFFCA2A-CF92-4EBE-9237-88A02026A067}" dt="2023-05-04T13:31:45.403" v="443" actId="47"/>
        <pc:sldMasterMkLst>
          <pc:docMk/>
          <pc:sldMasterMk cId="2866046469" sldId="2147483648"/>
        </pc:sldMasterMkLst>
        <pc:sldLayoutChg chg="del">
          <pc:chgData name="Brian Cover" userId="ddda4342-5361-46c7-9e97-6d1bc11a3d1b" providerId="ADAL" clId="{CEFFCA2A-CF92-4EBE-9237-88A02026A067}" dt="2023-05-04T13:31:45.403" v="443" actId="47"/>
          <pc:sldLayoutMkLst>
            <pc:docMk/>
            <pc:sldMasterMk cId="2866046469" sldId="2147483648"/>
            <pc:sldLayoutMk cId="3487997171" sldId="2147483660"/>
          </pc:sldLayoutMkLst>
        </pc:sldLayoutChg>
      </pc:sldMasterChg>
    </pc:docChg>
  </pc:docChgLst>
  <pc:docChgLst>
    <pc:chgData name="Brian Cover" userId="ddda4342-5361-46c7-9e97-6d1bc11a3d1b" providerId="ADAL" clId="{0879E2AE-4BC6-4B05-88A7-1A2CF61ACD56}"/>
    <pc:docChg chg="modSld">
      <pc:chgData name="Brian Cover" userId="ddda4342-5361-46c7-9e97-6d1bc11a3d1b" providerId="ADAL" clId="{0879E2AE-4BC6-4B05-88A7-1A2CF61ACD56}" dt="2022-06-20T12:20:29.582" v="9" actId="20577"/>
      <pc:docMkLst>
        <pc:docMk/>
      </pc:docMkLst>
      <pc:sldChg chg="modSp">
        <pc:chgData name="Brian Cover" userId="ddda4342-5361-46c7-9e97-6d1bc11a3d1b" providerId="ADAL" clId="{0879E2AE-4BC6-4B05-88A7-1A2CF61ACD56}" dt="2022-06-20T12:19:01.357" v="4" actId="20577"/>
        <pc:sldMkLst>
          <pc:docMk/>
          <pc:sldMk cId="121899386" sldId="309"/>
        </pc:sldMkLst>
        <pc:spChg chg="mod">
          <ac:chgData name="Brian Cover" userId="ddda4342-5361-46c7-9e97-6d1bc11a3d1b" providerId="ADAL" clId="{0879E2AE-4BC6-4B05-88A7-1A2CF61ACD56}" dt="2022-06-20T12:19:01.357" v="4" actId="20577"/>
          <ac:spMkLst>
            <pc:docMk/>
            <pc:sldMk cId="121899386" sldId="309"/>
            <ac:spMk id="3" creationId="{00000000-0000-0000-0000-000000000000}"/>
          </ac:spMkLst>
        </pc:spChg>
      </pc:sldChg>
      <pc:sldChg chg="modSp">
        <pc:chgData name="Brian Cover" userId="ddda4342-5361-46c7-9e97-6d1bc11a3d1b" providerId="ADAL" clId="{0879E2AE-4BC6-4B05-88A7-1A2CF61ACD56}" dt="2022-06-20T12:20:29.582" v="9" actId="20577"/>
        <pc:sldMkLst>
          <pc:docMk/>
          <pc:sldMk cId="3914594127" sldId="403"/>
        </pc:sldMkLst>
        <pc:spChg chg="mod">
          <ac:chgData name="Brian Cover" userId="ddda4342-5361-46c7-9e97-6d1bc11a3d1b" providerId="ADAL" clId="{0879E2AE-4BC6-4B05-88A7-1A2CF61ACD56}" dt="2022-06-20T12:20:29.582" v="9" actId="20577"/>
          <ac:spMkLst>
            <pc:docMk/>
            <pc:sldMk cId="3914594127" sldId="403"/>
            <ac:spMk id="10" creationId="{5B098202-BB9D-480F-938C-9879D5E352DA}"/>
          </ac:spMkLst>
        </pc:spChg>
        <pc:graphicFrameChg chg="modGraphic">
          <ac:chgData name="Brian Cover" userId="ddda4342-5361-46c7-9e97-6d1bc11a3d1b" providerId="ADAL" clId="{0879E2AE-4BC6-4B05-88A7-1A2CF61ACD56}" dt="2022-06-20T12:20:05.506" v="6" actId="790"/>
          <ac:graphicFrameMkLst>
            <pc:docMk/>
            <pc:sldMk cId="3914594127" sldId="403"/>
            <ac:graphicFrameMk id="4" creationId="{CAD31FC1-62BE-458D-BB62-055CCF3E339A}"/>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1"/>
            <a:ext cx="2945659" cy="498056"/>
          </a:xfrm>
          <a:prstGeom prst="rect">
            <a:avLst/>
          </a:prstGeom>
        </p:spPr>
        <p:txBody>
          <a:bodyPr vert="horz" lIns="91440" tIns="45720" rIns="91440" bIns="45720" rtlCol="0"/>
          <a:lstStyle>
            <a:lvl1pPr algn="r">
              <a:defRPr sz="1200"/>
            </a:lvl1pPr>
          </a:lstStyle>
          <a:p>
            <a:fld id="{30E08F2E-5F06-4CE2-A139-452A1382A6F0}" type="datetimeFigureOut">
              <a:rPr lang="en-US"/>
              <a:t>5/18/2023</a:t>
            </a:fld>
            <a:endParaRP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1A4C5DC6-1594-414D-9341-ABA08739246C}" type="datetimeFigureOut">
              <a:rPr lang="en-US"/>
              <a:t>5/18/2023</a:t>
            </a:fld>
            <a:endParaRP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2523245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5/18/2023</a:t>
            </a:fld>
            <a:endParaRPr lang="en-US"/>
          </a:p>
        </p:txBody>
      </p:sp>
      <p:sp>
        <p:nvSpPr>
          <p:cNvPr id="5" name="Footer Placeholder 4"/>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5/18/2023</a:t>
            </a:fld>
            <a:endParaRPr lang="en-US"/>
          </a:p>
        </p:txBody>
      </p:sp>
      <p:sp>
        <p:nvSpPr>
          <p:cNvPr id="5" name="Footer Placeholder 4"/>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5/18/2023</a:t>
            </a:fld>
            <a:endParaRPr lang="en-US"/>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5/18/2023</a:t>
            </a:fld>
            <a:endParaRPr lang="en-US"/>
          </a:p>
        </p:txBody>
      </p:sp>
      <p:sp>
        <p:nvSpPr>
          <p:cNvPr id="6" name="Footer Placeholder 5"/>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Slide Number Placeholder 8"/>
          <p:cNvSpPr>
            <a:spLocks noGrp="1"/>
          </p:cNvSpPr>
          <p:nvPr>
            <p:ph type="sldNum" sz="quarter" idx="12"/>
          </p:nvPr>
        </p:nvSpPr>
        <p:spPr/>
        <p:txBody>
          <a:bodyPr/>
          <a:lstStyle/>
          <a:p>
            <a:fld id="{9CD8D479-8942-46E8-A226-A4E01F7A105C}" type="slidenum">
              <a:rPr/>
              <a:t>‹#›</a:t>
            </a:fld>
            <a:endParaRPr/>
          </a:p>
        </p:txBody>
      </p:sp>
      <p:sp>
        <p:nvSpPr>
          <p:cNvPr id="7" name="Date Placeholder 6"/>
          <p:cNvSpPr>
            <a:spLocks noGrp="1"/>
          </p:cNvSpPr>
          <p:nvPr>
            <p:ph type="dt" sz="half" idx="10"/>
          </p:nvPr>
        </p:nvSpPr>
        <p:spPr/>
        <p:txBody>
          <a:bodyPr/>
          <a:lstStyle/>
          <a:p>
            <a:fld id="{94C81B4D-F060-418E-A958-B2BDC1A258F8}" type="datetime1">
              <a:rPr lang="en-US" smtClean="0"/>
              <a:pPr/>
              <a:t>5/18/2023</a:t>
            </a:fld>
            <a:endParaRPr lang="en-US"/>
          </a:p>
        </p:txBody>
      </p:sp>
      <p:sp>
        <p:nvSpPr>
          <p:cNvPr id="8" name="Footer Placeholder 7"/>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5/18/2023</a:t>
            </a:fld>
            <a:endParaRPr lang="en-US"/>
          </a:p>
        </p:txBody>
      </p:sp>
      <p:sp>
        <p:nvSpPr>
          <p:cNvPr id="4" name="Footer Placeholder 3"/>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5/18/2023</a:t>
            </a:fld>
            <a:endParaRPr lang="en-US"/>
          </a:p>
        </p:txBody>
      </p:sp>
      <p:sp>
        <p:nvSpPr>
          <p:cNvPr id="3" name="Footer Placeholder 2"/>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lstStyle>
            <a:lvl1pPr>
              <a:defRPr sz="3200"/>
            </a:lvl1pPr>
          </a:lstStyle>
          <a:p>
            <a:r>
              <a:rPr lang="en-US"/>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5/18/2023</a:t>
            </a:fld>
            <a:endParaRPr lang="en-US"/>
          </a:p>
        </p:txBody>
      </p:sp>
      <p:sp>
        <p:nvSpPr>
          <p:cNvPr id="6" name="Footer Placeholder 5"/>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lstStyle>
            <a:lvl1pPr>
              <a:defRPr sz="320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5/18/2023</a:t>
            </a:fld>
            <a:endParaRPr lang="en-US"/>
          </a:p>
        </p:txBody>
      </p:sp>
      <p:sp>
        <p:nvSpPr>
          <p:cNvPr id="6" name="Footer Placeholder 5"/>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5/18/2023</a:t>
            </a:fld>
            <a:endParaRPr lang="en-US"/>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9418" y="3019706"/>
            <a:ext cx="5018679" cy="2387600"/>
          </a:xfrm>
        </p:spPr>
        <p:txBody>
          <a:bodyPr>
            <a:normAutofit fontScale="90000"/>
          </a:bodyPr>
          <a:lstStyle/>
          <a:p>
            <a:r>
              <a:rPr lang="en-US" dirty="0"/>
              <a:t>Scale of Assessment of Members’ Contributions and Working Capital Fund</a:t>
            </a:r>
            <a:br>
              <a:rPr lang="en-US" dirty="0"/>
            </a:br>
            <a:endParaRPr lang="en-US" dirty="0"/>
          </a:p>
        </p:txBody>
      </p:sp>
      <p:sp>
        <p:nvSpPr>
          <p:cNvPr id="3" name="Subtitle 2"/>
          <p:cNvSpPr>
            <a:spLocks noGrp="1"/>
          </p:cNvSpPr>
          <p:nvPr>
            <p:ph type="subTitle" idx="1"/>
          </p:nvPr>
        </p:nvSpPr>
        <p:spPr>
          <a:xfrm>
            <a:off x="1751777" y="5068957"/>
            <a:ext cx="4846320" cy="760993"/>
          </a:xfrm>
        </p:spPr>
        <p:txBody>
          <a:bodyPr>
            <a:normAutofit/>
          </a:bodyPr>
          <a:lstStyle/>
          <a:p>
            <a:r>
              <a:rPr lang="en-US" dirty="0"/>
              <a:t>Cg-19/Doc.6.3(2) and Cg-19/Doc. 6.3(3)</a:t>
            </a:r>
          </a:p>
          <a:p>
            <a:r>
              <a:rPr lang="en-US" dirty="0"/>
              <a:t>19 May 2023</a:t>
            </a:r>
          </a:p>
        </p:txBody>
      </p:sp>
    </p:spTree>
    <p:extLst>
      <p:ext uri="{BB962C8B-B14F-4D97-AF65-F5344CB8AC3E}">
        <p14:creationId xmlns:p14="http://schemas.microsoft.com/office/powerpoint/2010/main" val="121899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Basis for WMO Scale of Assessment</a:t>
            </a:r>
          </a:p>
        </p:txBody>
      </p:sp>
      <p:sp>
        <p:nvSpPr>
          <p:cNvPr id="4" name="Slide Number Placeholder 3"/>
          <p:cNvSpPr>
            <a:spLocks noGrp="1"/>
          </p:cNvSpPr>
          <p:nvPr>
            <p:ph type="sldNum" sz="quarter" idx="12"/>
          </p:nvPr>
        </p:nvSpPr>
        <p:spPr/>
        <p:txBody>
          <a:bodyPr/>
          <a:lstStyle/>
          <a:p>
            <a:fld id="{9CD8D479-8942-46E8-A226-A4E01F7A105C}" type="slidenum">
              <a:rPr lang="en-US" smtClean="0"/>
              <a:t>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13" name="Content Placeholder 12">
            <a:extLst>
              <a:ext uri="{FF2B5EF4-FFF2-40B4-BE49-F238E27FC236}">
                <a16:creationId xmlns:a16="http://schemas.microsoft.com/office/drawing/2014/main" id="{9655E3C6-0C2E-4888-B7DB-7095552922AB}"/>
              </a:ext>
            </a:extLst>
          </p:cNvPr>
          <p:cNvSpPr>
            <a:spLocks noGrp="1"/>
          </p:cNvSpPr>
          <p:nvPr>
            <p:ph idx="1"/>
          </p:nvPr>
        </p:nvSpPr>
        <p:spPr>
          <a:xfrm>
            <a:off x="1058333" y="1566001"/>
            <a:ext cx="10659534" cy="4620682"/>
          </a:xfrm>
        </p:spPr>
        <p:txBody>
          <a:bodyPr>
            <a:normAutofit/>
          </a:bodyPr>
          <a:lstStyle/>
          <a:p>
            <a:pPr>
              <a:lnSpc>
                <a:spcPct val="100000"/>
              </a:lnSpc>
              <a:tabLst>
                <a:tab pos="354965" algn="l"/>
                <a:tab pos="355600" algn="l"/>
              </a:tabLst>
            </a:pPr>
            <a:r>
              <a:rPr lang="en-US" sz="2400" dirty="0"/>
              <a:t>WMO Scale of Assessment always based upon UN Scale</a:t>
            </a:r>
          </a:p>
          <a:p>
            <a:pPr lvl="1">
              <a:lnSpc>
                <a:spcPct val="100000"/>
              </a:lnSpc>
              <a:tabLst>
                <a:tab pos="354965" algn="l"/>
                <a:tab pos="355600" algn="l"/>
              </a:tabLst>
            </a:pPr>
            <a:r>
              <a:rPr lang="en-US" sz="2200" dirty="0"/>
              <a:t>UN publishes new scale every 3 years</a:t>
            </a:r>
          </a:p>
          <a:p>
            <a:pPr lvl="1">
              <a:lnSpc>
                <a:spcPct val="100000"/>
              </a:lnSpc>
              <a:tabLst>
                <a:tab pos="354965" algn="l"/>
                <a:tab pos="355600" algn="l"/>
              </a:tabLst>
            </a:pPr>
            <a:r>
              <a:rPr lang="en-US" sz="2200" dirty="0"/>
              <a:t>WMO 2020-2022 was based upon UN Scale available in December 2018</a:t>
            </a:r>
          </a:p>
          <a:p>
            <a:pPr lvl="1">
              <a:lnSpc>
                <a:spcPct val="100000"/>
              </a:lnSpc>
              <a:tabLst>
                <a:tab pos="354965" algn="l"/>
                <a:tab pos="355600" algn="l"/>
              </a:tabLst>
            </a:pPr>
            <a:r>
              <a:rPr lang="en-US" sz="2200" dirty="0"/>
              <a:t>WMO 2023 scale approved by EC-75 considering UN Scale available in December 2021</a:t>
            </a:r>
          </a:p>
          <a:p>
            <a:pPr>
              <a:lnSpc>
                <a:spcPct val="100000"/>
              </a:lnSpc>
              <a:tabLst>
                <a:tab pos="354965" algn="l"/>
                <a:tab pos="355600" algn="l"/>
              </a:tabLst>
            </a:pPr>
            <a:r>
              <a:rPr lang="en-US" sz="2400" dirty="0"/>
              <a:t>Proposed 2024-2025 scale based upon application of UN Scale:</a:t>
            </a:r>
          </a:p>
          <a:p>
            <a:pPr lvl="1">
              <a:lnSpc>
                <a:spcPct val="100000"/>
              </a:lnSpc>
              <a:tabLst>
                <a:tab pos="354965" algn="l"/>
                <a:tab pos="355600" algn="l"/>
              </a:tabLst>
            </a:pPr>
            <a:r>
              <a:rPr lang="en-US" sz="2200" dirty="0"/>
              <a:t>No change from EC approved WMO scale for 2023</a:t>
            </a:r>
          </a:p>
          <a:p>
            <a:pPr lvl="1">
              <a:lnSpc>
                <a:spcPct val="100000"/>
              </a:lnSpc>
              <a:tabLst>
                <a:tab pos="354965" algn="l"/>
                <a:tab pos="355600" algn="l"/>
              </a:tabLst>
            </a:pPr>
            <a:r>
              <a:rPr lang="en-US" sz="2200" dirty="0"/>
              <a:t>Relevant UN Scale approved December 2021</a:t>
            </a:r>
          </a:p>
          <a:p>
            <a:pPr lvl="1">
              <a:lnSpc>
                <a:spcPct val="100000"/>
              </a:lnSpc>
              <a:tabLst>
                <a:tab pos="354965" algn="l"/>
                <a:tab pos="355600" algn="l"/>
              </a:tabLst>
            </a:pPr>
            <a:r>
              <a:rPr lang="en-US" sz="2200" dirty="0"/>
              <a:t>No individual Member increase exceeded 200% of the WMO Scale in 2022</a:t>
            </a:r>
          </a:p>
          <a:p>
            <a:pPr>
              <a:lnSpc>
                <a:spcPct val="100000"/>
              </a:lnSpc>
              <a:tabLst>
                <a:tab pos="354965" algn="l"/>
                <a:tab pos="355600" algn="l"/>
              </a:tabLst>
            </a:pPr>
            <a:r>
              <a:rPr lang="en-US" sz="2400" dirty="0"/>
              <a:t>Rates for 2026-2027 to be determined:</a:t>
            </a:r>
          </a:p>
          <a:p>
            <a:pPr lvl="1">
              <a:lnSpc>
                <a:spcPct val="100000"/>
              </a:lnSpc>
              <a:tabLst>
                <a:tab pos="354965" algn="l"/>
                <a:tab pos="355600" algn="l"/>
              </a:tabLst>
            </a:pPr>
            <a:r>
              <a:rPr lang="en-US" sz="2200" dirty="0"/>
              <a:t>By Executive Council at EC meeting in June 2025</a:t>
            </a:r>
          </a:p>
          <a:p>
            <a:pPr lvl="1">
              <a:lnSpc>
                <a:spcPct val="100000"/>
              </a:lnSpc>
              <a:tabLst>
                <a:tab pos="354965" algn="l"/>
                <a:tab pos="355600" algn="l"/>
              </a:tabLst>
            </a:pPr>
            <a:r>
              <a:rPr lang="en-US" sz="2200" dirty="0"/>
              <a:t>Based upon UN Scale to be approved in December 2024</a:t>
            </a:r>
          </a:p>
        </p:txBody>
      </p:sp>
    </p:spTree>
    <p:extLst>
      <p:ext uri="{BB962C8B-B14F-4D97-AF65-F5344CB8AC3E}">
        <p14:creationId xmlns:p14="http://schemas.microsoft.com/office/powerpoint/2010/main" val="1078239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Resolution in Congress Document</a:t>
            </a:r>
          </a:p>
        </p:txBody>
      </p:sp>
      <p:sp>
        <p:nvSpPr>
          <p:cNvPr id="4" name="Slide Number Placeholder 3"/>
          <p:cNvSpPr>
            <a:spLocks noGrp="1"/>
          </p:cNvSpPr>
          <p:nvPr>
            <p:ph type="sldNum" sz="quarter" idx="12"/>
          </p:nvPr>
        </p:nvSpPr>
        <p:spPr/>
        <p:txBody>
          <a:bodyPr/>
          <a:lstStyle/>
          <a:p>
            <a:fld id="{9CD8D479-8942-46E8-A226-A4E01F7A105C}" type="slidenum">
              <a:rPr lang="en-US" smtClean="0"/>
              <a:t>3</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13" name="Content Placeholder 12">
            <a:extLst>
              <a:ext uri="{FF2B5EF4-FFF2-40B4-BE49-F238E27FC236}">
                <a16:creationId xmlns:a16="http://schemas.microsoft.com/office/drawing/2014/main" id="{9655E3C6-0C2E-4888-B7DB-7095552922AB}"/>
              </a:ext>
            </a:extLst>
          </p:cNvPr>
          <p:cNvSpPr>
            <a:spLocks noGrp="1"/>
          </p:cNvSpPr>
          <p:nvPr>
            <p:ph idx="1"/>
          </p:nvPr>
        </p:nvSpPr>
        <p:spPr>
          <a:xfrm>
            <a:off x="1410027" y="1519821"/>
            <a:ext cx="9371948" cy="5015912"/>
          </a:xfrm>
        </p:spPr>
        <p:txBody>
          <a:bodyPr>
            <a:normAutofit/>
          </a:bodyPr>
          <a:lstStyle/>
          <a:p>
            <a:pPr marL="0" indent="0">
              <a:lnSpc>
                <a:spcPct val="100000"/>
              </a:lnSpc>
              <a:buNone/>
              <a:tabLst>
                <a:tab pos="354965" algn="l"/>
                <a:tab pos="355600" algn="l"/>
              </a:tabLst>
            </a:pPr>
            <a:r>
              <a:rPr lang="en-US" sz="2400" b="1" dirty="0"/>
              <a:t>Decides</a:t>
            </a:r>
            <a:r>
              <a:rPr lang="en-US" sz="2400" dirty="0"/>
              <a:t>:</a:t>
            </a:r>
          </a:p>
          <a:p>
            <a:pPr marL="534988" indent="-534988">
              <a:spcBef>
                <a:spcPts val="1200"/>
              </a:spcBef>
              <a:buAutoNum type="arabicParenBoth"/>
            </a:pPr>
            <a:r>
              <a:rPr lang="en-GB" sz="1800" dirty="0">
                <a:effectLst/>
                <a:latin typeface="Verdana" panose="020B0604030504040204" pitchFamily="34" charset="0"/>
                <a:ea typeface="Times New Roman" panose="02020603050405020304" pitchFamily="18" charset="0"/>
                <a:cs typeface="Times New Roman" panose="02020603050405020304" pitchFamily="18" charset="0"/>
              </a:rPr>
              <a:t>That the latest United Nations scales of assessments to be approved by the United Nations General Assembly should continue to be used as the basis for the calculation of the WMO scales of assessments, duly adjusted for differences in membership, as specified </a:t>
            </a:r>
            <a:r>
              <a:rPr lang="en-GB" sz="1800" dirty="0">
                <a:latin typeface="Verdana" panose="020B0604030504040204" pitchFamily="34" charset="0"/>
                <a:cs typeface="Times New Roman" panose="02020603050405020304" pitchFamily="18" charset="0"/>
              </a:rPr>
              <a:t>in Table</a:t>
            </a:r>
            <a:r>
              <a:rPr lang="en-CH" sz="1800" dirty="0">
                <a:latin typeface="Verdana" panose="020B0604030504040204" pitchFamily="34" charset="0"/>
                <a:cs typeface="Times New Roman" panose="02020603050405020304" pitchFamily="18" charset="0"/>
              </a:rPr>
              <a:t> </a:t>
            </a:r>
            <a:r>
              <a:rPr lang="en-GB" sz="1800" dirty="0">
                <a:latin typeface="Verdana" panose="020B0604030504040204" pitchFamily="34" charset="0"/>
                <a:cs typeface="Times New Roman" panose="02020603050405020304" pitchFamily="18" charset="0"/>
              </a:rPr>
              <a:t>1 of the annex to this resolution;</a:t>
            </a:r>
            <a:endParaRPr lang="en-US" sz="1800" dirty="0">
              <a:latin typeface="Verdana" panose="020B0604030504040204" pitchFamily="34" charset="0"/>
              <a:cs typeface="Times New Roman" panose="02020603050405020304" pitchFamily="18" charset="0"/>
            </a:endParaRPr>
          </a:p>
          <a:p>
            <a:pPr marL="534988" indent="-534988">
              <a:spcBef>
                <a:spcPts val="1200"/>
              </a:spcBef>
              <a:buAutoNum type="arabicParenBoth"/>
            </a:pPr>
            <a:r>
              <a:rPr lang="en-GB" sz="1800" dirty="0">
                <a:latin typeface="Verdana" panose="020B0604030504040204" pitchFamily="34" charset="0"/>
                <a:cs typeface="Times New Roman" panose="02020603050405020304" pitchFamily="18" charset="0"/>
              </a:rPr>
              <a:t>That the scales of assessments of proportional contributions of Members for the nineteenth financial period (2024</a:t>
            </a:r>
            <a:r>
              <a:rPr lang="en-CH" sz="1800" dirty="0">
                <a:latin typeface="Verdana" panose="020B0604030504040204" pitchFamily="34" charset="0"/>
                <a:cs typeface="Times New Roman" panose="02020603050405020304" pitchFamily="18" charset="0"/>
              </a:rPr>
              <a:t>–</a:t>
            </a:r>
            <a:r>
              <a:rPr lang="en-GB" sz="1800" dirty="0">
                <a:latin typeface="Verdana" panose="020B0604030504040204" pitchFamily="34" charset="0"/>
                <a:cs typeface="Times New Roman" panose="02020603050405020304" pitchFamily="18" charset="0"/>
              </a:rPr>
              <a:t>2027) shall be based on the United Nations scales of assessments adopted by the United Nations General Assembly at its seventy-sixth (2021) and seventy-ninth (2024) sessions, adjusted for differences in membership;</a:t>
            </a:r>
            <a:endParaRPr lang="en-US" sz="1800" dirty="0">
              <a:latin typeface="Verdana" panose="020B0604030504040204" pitchFamily="34" charset="0"/>
              <a:cs typeface="Times New Roman" panose="02020603050405020304" pitchFamily="18" charset="0"/>
            </a:endParaRPr>
          </a:p>
          <a:p>
            <a:pPr marL="534988" indent="-534988">
              <a:spcBef>
                <a:spcPts val="1200"/>
              </a:spcBef>
              <a:buAutoNum type="arabicParenBoth"/>
            </a:pPr>
            <a:r>
              <a:rPr lang="en-GB" sz="1800" dirty="0">
                <a:latin typeface="Verdana" panose="020B0604030504040204" pitchFamily="34" charset="0"/>
                <a:cs typeface="Times New Roman" panose="02020603050405020304" pitchFamily="18" charset="0"/>
              </a:rPr>
              <a:t>That the proportional contributions of countries which are not Members but which may become Members shall be assessed as shown in Table 2 of the annex to this resolution;</a:t>
            </a:r>
            <a:endParaRPr lang="en-US" sz="1800" dirty="0">
              <a:latin typeface="Verdana" panose="020B0604030504040204" pitchFamily="34" charset="0"/>
              <a:cs typeface="Times New Roman" panose="02020603050405020304" pitchFamily="18" charset="0"/>
            </a:endParaRPr>
          </a:p>
          <a:p>
            <a:pPr marL="0" indent="0">
              <a:lnSpc>
                <a:spcPct val="100000"/>
              </a:lnSpc>
              <a:buNone/>
              <a:tabLst>
                <a:tab pos="354965" algn="l"/>
                <a:tab pos="355600" algn="l"/>
              </a:tabLst>
            </a:pPr>
            <a:endParaRPr lang="en-US" sz="2200" dirty="0"/>
          </a:p>
          <a:p>
            <a:endParaRPr lang="en-US" dirty="0"/>
          </a:p>
        </p:txBody>
      </p:sp>
    </p:spTree>
    <p:extLst>
      <p:ext uri="{BB962C8B-B14F-4D97-AF65-F5344CB8AC3E}">
        <p14:creationId xmlns:p14="http://schemas.microsoft.com/office/powerpoint/2010/main" val="3953912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Resolution in Congress Document</a:t>
            </a:r>
          </a:p>
        </p:txBody>
      </p:sp>
      <p:sp>
        <p:nvSpPr>
          <p:cNvPr id="4" name="Slide Number Placeholder 3"/>
          <p:cNvSpPr>
            <a:spLocks noGrp="1"/>
          </p:cNvSpPr>
          <p:nvPr>
            <p:ph type="sldNum" sz="quarter" idx="12"/>
          </p:nvPr>
        </p:nvSpPr>
        <p:spPr/>
        <p:txBody>
          <a:bodyPr/>
          <a:lstStyle/>
          <a:p>
            <a:fld id="{9CD8D479-8942-46E8-A226-A4E01F7A105C}" type="slidenum">
              <a:rPr lang="en-US" smtClean="0"/>
              <a:t>4</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13" name="Content Placeholder 12">
            <a:extLst>
              <a:ext uri="{FF2B5EF4-FFF2-40B4-BE49-F238E27FC236}">
                <a16:creationId xmlns:a16="http://schemas.microsoft.com/office/drawing/2014/main" id="{9655E3C6-0C2E-4888-B7DB-7095552922AB}"/>
              </a:ext>
            </a:extLst>
          </p:cNvPr>
          <p:cNvSpPr>
            <a:spLocks noGrp="1"/>
          </p:cNvSpPr>
          <p:nvPr>
            <p:ph idx="1"/>
          </p:nvPr>
        </p:nvSpPr>
        <p:spPr>
          <a:xfrm>
            <a:off x="1410027" y="1519821"/>
            <a:ext cx="9371948" cy="5015912"/>
          </a:xfrm>
        </p:spPr>
        <p:txBody>
          <a:bodyPr>
            <a:normAutofit/>
          </a:bodyPr>
          <a:lstStyle/>
          <a:p>
            <a:pPr marL="0" indent="0">
              <a:lnSpc>
                <a:spcPct val="100000"/>
              </a:lnSpc>
              <a:buNone/>
              <a:tabLst>
                <a:tab pos="354965" algn="l"/>
                <a:tab pos="355600" algn="l"/>
              </a:tabLst>
            </a:pPr>
            <a:r>
              <a:rPr lang="en-US" sz="2400" b="1" dirty="0"/>
              <a:t>Authorizes</a:t>
            </a:r>
            <a:r>
              <a:rPr lang="en-US" sz="2400" dirty="0"/>
              <a:t> the </a:t>
            </a:r>
            <a:r>
              <a:rPr lang="en-US" sz="2400"/>
              <a:t>Executive Council:</a:t>
            </a:r>
            <a:endParaRPr lang="en-US" sz="2400" dirty="0"/>
          </a:p>
          <a:p>
            <a:pPr marL="534988" indent="-534988">
              <a:spcBef>
                <a:spcPts val="1200"/>
              </a:spcBef>
              <a:buFont typeface="Arial" panose="020B0604020202020204" pitchFamily="34" charset="0"/>
              <a:buAutoNum type="arabicParenBoth"/>
            </a:pPr>
            <a:r>
              <a:rPr lang="en-GB" sz="1800" dirty="0">
                <a:latin typeface="Verdana" panose="020B0604030504040204" pitchFamily="34" charset="0"/>
                <a:cs typeface="Times New Roman" panose="02020603050405020304" pitchFamily="18" charset="0"/>
              </a:rPr>
              <a:t>To adjust the scales of assessment for the years 2026 and 2027 using the United Nations scales of assessment to be adopted by the United Nations General Assembly in the year 2024, adjusted for differences in membership provided that, for the WMO scale, the minimum rate shall remain at 0.02% and corrections shall be made to ensure that no Member’s rate of assessment would increase to a level which would exceed 200% of the WMO scale in 2025;</a:t>
            </a:r>
            <a:endParaRPr lang="en-US" sz="1800" dirty="0">
              <a:latin typeface="Verdana" panose="020B0604030504040204" pitchFamily="34" charset="0"/>
              <a:cs typeface="Times New Roman" panose="02020603050405020304" pitchFamily="18" charset="0"/>
            </a:endParaRPr>
          </a:p>
          <a:p>
            <a:pPr marL="534988" indent="-534988">
              <a:spcBef>
                <a:spcPts val="1200"/>
              </a:spcBef>
              <a:buFont typeface="Arial" panose="020B0604020202020204" pitchFamily="34" charset="0"/>
              <a:buAutoNum type="arabicParenBoth"/>
            </a:pPr>
            <a:r>
              <a:rPr lang="en-GB" sz="1800" dirty="0">
                <a:latin typeface="Verdana" panose="020B0604030504040204" pitchFamily="34" charset="0"/>
                <a:cs typeface="Times New Roman" panose="02020603050405020304" pitchFamily="18" charset="0"/>
              </a:rPr>
              <a:t>To make a provisional assessment in respect of non-Members in the event of any such non-Members becoming Members, the method of assessment being based on principles similar to those governing the assessments laid down in this resolution.</a:t>
            </a:r>
            <a:endParaRPr lang="en-US" sz="1800" dirty="0">
              <a:latin typeface="Verdana" panose="020B0604030504040204" pitchFamily="34" charset="0"/>
              <a:cs typeface="Times New Roman" panose="02020603050405020304" pitchFamily="18" charset="0"/>
            </a:endParaRPr>
          </a:p>
          <a:p>
            <a:pPr marL="0" indent="0">
              <a:lnSpc>
                <a:spcPct val="100000"/>
              </a:lnSpc>
              <a:buNone/>
              <a:tabLst>
                <a:tab pos="354965" algn="l"/>
                <a:tab pos="355600" algn="l"/>
              </a:tabLst>
            </a:pPr>
            <a:endParaRPr lang="en-US" sz="2200" dirty="0"/>
          </a:p>
          <a:p>
            <a:endParaRPr lang="en-US" dirty="0"/>
          </a:p>
        </p:txBody>
      </p:sp>
    </p:spTree>
    <p:extLst>
      <p:ext uri="{BB962C8B-B14F-4D97-AF65-F5344CB8AC3E}">
        <p14:creationId xmlns:p14="http://schemas.microsoft.com/office/powerpoint/2010/main" val="225160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FINAC Recommendation</a:t>
            </a:r>
          </a:p>
        </p:txBody>
      </p:sp>
      <p:sp>
        <p:nvSpPr>
          <p:cNvPr id="4" name="Slide Number Placeholder 3"/>
          <p:cNvSpPr>
            <a:spLocks noGrp="1"/>
          </p:cNvSpPr>
          <p:nvPr>
            <p:ph type="sldNum" sz="quarter" idx="12"/>
          </p:nvPr>
        </p:nvSpPr>
        <p:spPr/>
        <p:txBody>
          <a:bodyPr/>
          <a:lstStyle/>
          <a:p>
            <a:fld id="{9CD8D479-8942-46E8-A226-A4E01F7A105C}" type="slidenum">
              <a:rPr lang="en-US" smtClean="0"/>
              <a:t>5</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13" name="Content Placeholder 12">
            <a:extLst>
              <a:ext uri="{FF2B5EF4-FFF2-40B4-BE49-F238E27FC236}">
                <a16:creationId xmlns:a16="http://schemas.microsoft.com/office/drawing/2014/main" id="{9655E3C6-0C2E-4888-B7DB-7095552922AB}"/>
              </a:ext>
            </a:extLst>
          </p:cNvPr>
          <p:cNvSpPr>
            <a:spLocks noGrp="1"/>
          </p:cNvSpPr>
          <p:nvPr>
            <p:ph idx="1"/>
          </p:nvPr>
        </p:nvSpPr>
        <p:spPr>
          <a:xfrm>
            <a:off x="1410027" y="1519821"/>
            <a:ext cx="9371948" cy="5015912"/>
          </a:xfrm>
        </p:spPr>
        <p:txBody>
          <a:bodyPr>
            <a:normAutofit/>
          </a:bodyPr>
          <a:lstStyle/>
          <a:p>
            <a:pPr marL="0" indent="0">
              <a:lnSpc>
                <a:spcPct val="100000"/>
              </a:lnSpc>
              <a:buNone/>
              <a:tabLst>
                <a:tab pos="354965" algn="l"/>
                <a:tab pos="355600" algn="l"/>
              </a:tabLst>
            </a:pPr>
            <a:r>
              <a:rPr lang="en-US" b="1" i="1" dirty="0"/>
              <a:t>Recommendation 3:</a:t>
            </a:r>
          </a:p>
          <a:p>
            <a:pPr marL="0" indent="0">
              <a:lnSpc>
                <a:spcPct val="100000"/>
              </a:lnSpc>
              <a:buNone/>
              <a:tabLst>
                <a:tab pos="354965" algn="l"/>
                <a:tab pos="355600" algn="l"/>
              </a:tabLst>
            </a:pPr>
            <a:endParaRPr lang="en-US" b="1" i="1" dirty="0"/>
          </a:p>
          <a:p>
            <a:pPr marL="0" indent="0">
              <a:buNone/>
            </a:pPr>
            <a:r>
              <a:rPr lang="en-GB" dirty="0"/>
              <a:t>“That Congress adopts draft Resolution 6.3(2) (Cg-19) – Assessment of Proportional Contributions of Members for the Nineteenth Financial Period”</a:t>
            </a:r>
            <a:endParaRPr lang="en-US" sz="2000" i="1" dirty="0"/>
          </a:p>
        </p:txBody>
      </p:sp>
    </p:spTree>
    <p:extLst>
      <p:ext uri="{BB962C8B-B14F-4D97-AF65-F5344CB8AC3E}">
        <p14:creationId xmlns:p14="http://schemas.microsoft.com/office/powerpoint/2010/main" val="122983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Capital Fund - background</a:t>
            </a:r>
          </a:p>
        </p:txBody>
      </p:sp>
      <p:sp>
        <p:nvSpPr>
          <p:cNvPr id="4" name="Slide Number Placeholder 3"/>
          <p:cNvSpPr>
            <a:spLocks noGrp="1"/>
          </p:cNvSpPr>
          <p:nvPr>
            <p:ph type="sldNum" sz="quarter" idx="12"/>
          </p:nvPr>
        </p:nvSpPr>
        <p:spPr/>
        <p:txBody>
          <a:bodyPr/>
          <a:lstStyle/>
          <a:p>
            <a:fld id="{9CD8D479-8942-46E8-A226-A4E01F7A105C}" type="slidenum">
              <a:rPr lang="en-US" smtClean="0"/>
              <a:t>6</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13" name="Content Placeholder 12">
            <a:extLst>
              <a:ext uri="{FF2B5EF4-FFF2-40B4-BE49-F238E27FC236}">
                <a16:creationId xmlns:a16="http://schemas.microsoft.com/office/drawing/2014/main" id="{9655E3C6-0C2E-4888-B7DB-7095552922AB}"/>
              </a:ext>
            </a:extLst>
          </p:cNvPr>
          <p:cNvSpPr>
            <a:spLocks noGrp="1"/>
          </p:cNvSpPr>
          <p:nvPr>
            <p:ph idx="1"/>
          </p:nvPr>
        </p:nvSpPr>
        <p:spPr>
          <a:xfrm>
            <a:off x="1410027" y="1566001"/>
            <a:ext cx="9371948" cy="5015912"/>
          </a:xfrm>
        </p:spPr>
        <p:txBody>
          <a:bodyPr>
            <a:normAutofit/>
          </a:bodyPr>
          <a:lstStyle/>
          <a:p>
            <a:pPr>
              <a:lnSpc>
                <a:spcPct val="100000"/>
              </a:lnSpc>
              <a:tabLst>
                <a:tab pos="354965" algn="l"/>
                <a:tab pos="355600" algn="l"/>
              </a:tabLst>
            </a:pPr>
            <a:r>
              <a:rPr lang="en-US" sz="2400" dirty="0"/>
              <a:t>Working Capital Fund (WCF) – set by Resolution 42 (Cg-XV)</a:t>
            </a:r>
          </a:p>
          <a:p>
            <a:pPr>
              <a:lnSpc>
                <a:spcPct val="100000"/>
              </a:lnSpc>
              <a:tabLst>
                <a:tab pos="354965" algn="l"/>
                <a:tab pos="355600" algn="l"/>
              </a:tabLst>
            </a:pPr>
            <a:r>
              <a:rPr lang="en-US" sz="2400" dirty="0"/>
              <a:t>Purpose:</a:t>
            </a:r>
          </a:p>
          <a:p>
            <a:pPr lvl="1">
              <a:lnSpc>
                <a:spcPct val="100000"/>
              </a:lnSpc>
              <a:tabLst>
                <a:tab pos="354965" algn="l"/>
                <a:tab pos="355600" algn="l"/>
              </a:tabLst>
            </a:pPr>
            <a:r>
              <a:rPr lang="en-US" sz="2000" dirty="0"/>
              <a:t>Finance appropriations pending receipt of contributions</a:t>
            </a:r>
          </a:p>
          <a:p>
            <a:pPr lvl="1">
              <a:lnSpc>
                <a:spcPct val="100000"/>
              </a:lnSpc>
              <a:tabLst>
                <a:tab pos="354965" algn="l"/>
                <a:tab pos="355600" algn="l"/>
              </a:tabLst>
            </a:pPr>
            <a:r>
              <a:rPr lang="en-US" sz="2000" dirty="0"/>
              <a:t>Advance amount necessary to cover unforeseen and extraordinary expenses that cannot be met from current provisions</a:t>
            </a:r>
          </a:p>
          <a:p>
            <a:pPr>
              <a:lnSpc>
                <a:spcPct val="100000"/>
              </a:lnSpc>
              <a:tabLst>
                <a:tab pos="354965" algn="l"/>
                <a:tab pos="355600" algn="l"/>
              </a:tabLst>
            </a:pPr>
            <a:r>
              <a:rPr lang="en-US" sz="2400" dirty="0"/>
              <a:t>Approved level set at CHF 7.5 million</a:t>
            </a:r>
          </a:p>
          <a:p>
            <a:pPr>
              <a:lnSpc>
                <a:spcPct val="100000"/>
              </a:lnSpc>
              <a:tabLst>
                <a:tab pos="354965" algn="l"/>
                <a:tab pos="355600" algn="l"/>
              </a:tabLst>
            </a:pPr>
            <a:r>
              <a:rPr lang="en-US" sz="2400" dirty="0"/>
              <a:t>Current balance of funds available:</a:t>
            </a:r>
          </a:p>
          <a:p>
            <a:pPr lvl="1">
              <a:lnSpc>
                <a:spcPct val="100000"/>
              </a:lnSpc>
              <a:tabLst>
                <a:tab pos="354965" algn="l"/>
                <a:tab pos="355600" algn="l"/>
              </a:tabLst>
            </a:pPr>
            <a:r>
              <a:rPr lang="en-US" sz="2000" dirty="0"/>
              <a:t>CHF 6.6 million</a:t>
            </a:r>
          </a:p>
          <a:p>
            <a:pPr lvl="1">
              <a:lnSpc>
                <a:spcPct val="100000"/>
              </a:lnSpc>
              <a:tabLst>
                <a:tab pos="354965" algn="l"/>
                <a:tab pos="355600" algn="l"/>
              </a:tabLst>
            </a:pPr>
            <a:r>
              <a:rPr lang="en-US" sz="2000" dirty="0"/>
              <a:t>CHF 0.9 million shortfall</a:t>
            </a:r>
          </a:p>
          <a:p>
            <a:pPr marL="210312" lvl="1" indent="-210312">
              <a:lnSpc>
                <a:spcPct val="100000"/>
              </a:lnSpc>
              <a:spcBef>
                <a:spcPts val="1100"/>
              </a:spcBef>
              <a:tabLst>
                <a:tab pos="354965" algn="l"/>
                <a:tab pos="355600" algn="l"/>
              </a:tabLst>
            </a:pPr>
            <a:r>
              <a:rPr lang="en-US" sz="2400" dirty="0"/>
              <a:t>Financing of shortfall, using interest income, defined in Resolution 15 (EC-LXI)</a:t>
            </a:r>
          </a:p>
          <a:p>
            <a:pPr marL="283464" lvl="1" indent="0">
              <a:lnSpc>
                <a:spcPct val="100000"/>
              </a:lnSpc>
              <a:buNone/>
              <a:tabLst>
                <a:tab pos="354965" algn="l"/>
                <a:tab pos="355600" algn="l"/>
              </a:tabLst>
            </a:pPr>
            <a:endParaRPr lang="en-US" sz="2000" dirty="0"/>
          </a:p>
        </p:txBody>
      </p:sp>
    </p:spTree>
    <p:extLst>
      <p:ext uri="{BB962C8B-B14F-4D97-AF65-F5344CB8AC3E}">
        <p14:creationId xmlns:p14="http://schemas.microsoft.com/office/powerpoint/2010/main" val="3354982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Resolution in Congress Document</a:t>
            </a:r>
          </a:p>
        </p:txBody>
      </p:sp>
      <p:sp>
        <p:nvSpPr>
          <p:cNvPr id="4" name="Slide Number Placeholder 3"/>
          <p:cNvSpPr>
            <a:spLocks noGrp="1"/>
          </p:cNvSpPr>
          <p:nvPr>
            <p:ph type="sldNum" sz="quarter" idx="12"/>
          </p:nvPr>
        </p:nvSpPr>
        <p:spPr/>
        <p:txBody>
          <a:bodyPr/>
          <a:lstStyle/>
          <a:p>
            <a:fld id="{9CD8D479-8942-46E8-A226-A4E01F7A105C}" type="slidenum">
              <a:rPr lang="en-US" smtClean="0"/>
              <a:t>7</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13" name="Content Placeholder 12">
            <a:extLst>
              <a:ext uri="{FF2B5EF4-FFF2-40B4-BE49-F238E27FC236}">
                <a16:creationId xmlns:a16="http://schemas.microsoft.com/office/drawing/2014/main" id="{9655E3C6-0C2E-4888-B7DB-7095552922AB}"/>
              </a:ext>
            </a:extLst>
          </p:cNvPr>
          <p:cNvSpPr>
            <a:spLocks noGrp="1"/>
          </p:cNvSpPr>
          <p:nvPr>
            <p:ph idx="1"/>
          </p:nvPr>
        </p:nvSpPr>
        <p:spPr>
          <a:xfrm>
            <a:off x="1410027" y="1519820"/>
            <a:ext cx="9371948" cy="5109579"/>
          </a:xfrm>
        </p:spPr>
        <p:txBody>
          <a:bodyPr>
            <a:normAutofit/>
          </a:bodyPr>
          <a:lstStyle/>
          <a:p>
            <a:pPr marL="0" indent="0">
              <a:lnSpc>
                <a:spcPct val="100000"/>
              </a:lnSpc>
              <a:buNone/>
              <a:tabLst>
                <a:tab pos="354965" algn="l"/>
                <a:tab pos="355600" algn="l"/>
              </a:tabLst>
            </a:pPr>
            <a:r>
              <a:rPr lang="en-US" sz="2400" b="1" dirty="0"/>
              <a:t>Decides</a:t>
            </a:r>
            <a:r>
              <a:rPr lang="en-US" sz="2400" dirty="0"/>
              <a:t>:</a:t>
            </a:r>
          </a:p>
          <a:p>
            <a:pPr marL="534988" indent="-534988">
              <a:lnSpc>
                <a:spcPct val="100000"/>
              </a:lnSpc>
              <a:spcBef>
                <a:spcPts val="1200"/>
              </a:spcBef>
              <a:buFont typeface="Arial" panose="020B0604020202020204" pitchFamily="34" charset="0"/>
              <a:buAutoNum type="arabicParenBoth"/>
            </a:pPr>
            <a:r>
              <a:rPr lang="en-GB" sz="1900" dirty="0">
                <a:latin typeface="Verdana" panose="020B0604030504040204" pitchFamily="34" charset="0"/>
                <a:cs typeface="Times New Roman" panose="02020603050405020304" pitchFamily="18" charset="0"/>
              </a:rPr>
              <a:t>That the Working Capital Fund shall continue to be maintained for the following purpose:</a:t>
            </a:r>
            <a:endParaRPr lang="en-US" sz="1900" dirty="0">
              <a:latin typeface="Verdana" panose="020B0604030504040204" pitchFamily="34" charset="0"/>
              <a:cs typeface="Times New Roman" panose="02020603050405020304" pitchFamily="18" charset="0"/>
            </a:endParaRPr>
          </a:p>
          <a:p>
            <a:pPr marL="763588" lvl="1" indent="-534988">
              <a:lnSpc>
                <a:spcPct val="100000"/>
              </a:lnSpc>
              <a:spcBef>
                <a:spcPts val="1200"/>
              </a:spcBef>
              <a:buFont typeface="+mj-lt"/>
              <a:buAutoNum type="alphaLcParenR"/>
            </a:pPr>
            <a:r>
              <a:rPr lang="en-GB" sz="1600" dirty="0">
                <a:latin typeface="Verdana" panose="020B0604030504040204" pitchFamily="34" charset="0"/>
                <a:cs typeface="Times New Roman" panose="02020603050405020304" pitchFamily="18" charset="0"/>
              </a:rPr>
              <a:t>To finance budgetary appropriations pending receipt of contributions;</a:t>
            </a:r>
            <a:endParaRPr lang="en-US" sz="1600" dirty="0">
              <a:latin typeface="Verdana" panose="020B0604030504040204" pitchFamily="34" charset="0"/>
              <a:cs typeface="Times New Roman" panose="02020603050405020304" pitchFamily="18" charset="0"/>
            </a:endParaRPr>
          </a:p>
          <a:p>
            <a:pPr marL="763588" lvl="1" indent="-534988">
              <a:lnSpc>
                <a:spcPct val="100000"/>
              </a:lnSpc>
              <a:spcBef>
                <a:spcPts val="1200"/>
              </a:spcBef>
              <a:buFont typeface="Arial" panose="020B0604020202020204" pitchFamily="34" charset="0"/>
              <a:buAutoNum type="alphaLcParenR"/>
            </a:pPr>
            <a:r>
              <a:rPr lang="en-GB" sz="1600" dirty="0">
                <a:latin typeface="Verdana" panose="020B0604030504040204" pitchFamily="34" charset="0"/>
                <a:cs typeface="Times New Roman" panose="02020603050405020304" pitchFamily="18" charset="0"/>
              </a:rPr>
              <a:t>To advance such sums as may be necessary to cover unforeseen and extraordinary expenses which cannot be met from current budgetary provisions;</a:t>
            </a:r>
            <a:endParaRPr lang="en-US" sz="1600" dirty="0">
              <a:latin typeface="Verdana" panose="020B0604030504040204" pitchFamily="34" charset="0"/>
              <a:cs typeface="Times New Roman" panose="02020603050405020304" pitchFamily="18" charset="0"/>
            </a:endParaRPr>
          </a:p>
          <a:p>
            <a:pPr marL="534988" indent="-534988">
              <a:lnSpc>
                <a:spcPct val="100000"/>
              </a:lnSpc>
              <a:spcBef>
                <a:spcPts val="1200"/>
              </a:spcBef>
              <a:buFont typeface="Arial" panose="020B0604020202020204" pitchFamily="34" charset="0"/>
              <a:buAutoNum type="arabicParenBoth"/>
            </a:pPr>
            <a:r>
              <a:rPr lang="en-GB" sz="1900" dirty="0">
                <a:latin typeface="Verdana" panose="020B0604030504040204" pitchFamily="34" charset="0"/>
                <a:cs typeface="Times New Roman" panose="02020603050405020304" pitchFamily="18" charset="0"/>
              </a:rPr>
              <a:t>That the principal of the Working Capital Fund during the nineteenth financial period shall be maintained at CHF 7.5 million;</a:t>
            </a:r>
            <a:endParaRPr lang="en-US" sz="1900" dirty="0">
              <a:latin typeface="Verdana" panose="020B0604030504040204" pitchFamily="34" charset="0"/>
              <a:cs typeface="Times New Roman" panose="02020603050405020304" pitchFamily="18" charset="0"/>
            </a:endParaRPr>
          </a:p>
          <a:p>
            <a:pPr marL="534988" indent="-534988">
              <a:lnSpc>
                <a:spcPct val="100000"/>
              </a:lnSpc>
              <a:spcBef>
                <a:spcPts val="1200"/>
              </a:spcBef>
              <a:buFont typeface="Arial" panose="020B0604020202020204" pitchFamily="34" charset="0"/>
              <a:buAutoNum type="arabicParenBoth"/>
            </a:pPr>
            <a:r>
              <a:rPr lang="en-GB" sz="1900" dirty="0">
                <a:latin typeface="Verdana" panose="020B0604030504040204" pitchFamily="34" charset="0"/>
                <a:cs typeface="Times New Roman" panose="02020603050405020304" pitchFamily="18" charset="0"/>
              </a:rPr>
              <a:t>That the existing advances of each Member shall, notwithstanding the provisions of Financial Regulation 9.3, continue to be frozen at the level fixed for the fourteenth financial period;</a:t>
            </a:r>
            <a:endParaRPr lang="en-US" sz="1900" dirty="0">
              <a:latin typeface="Verdana" panose="020B0604030504040204" pitchFamily="34" charset="0"/>
              <a:cs typeface="Times New Roman" panose="02020603050405020304" pitchFamily="18" charset="0"/>
            </a:endParaRPr>
          </a:p>
          <a:p>
            <a:pPr marL="0" indent="0">
              <a:lnSpc>
                <a:spcPct val="100000"/>
              </a:lnSpc>
              <a:buNone/>
              <a:tabLst>
                <a:tab pos="354965" algn="l"/>
                <a:tab pos="355600" algn="l"/>
              </a:tabLst>
            </a:pPr>
            <a:endParaRPr lang="en-US" sz="2200" dirty="0"/>
          </a:p>
          <a:p>
            <a:endParaRPr lang="en-US" dirty="0"/>
          </a:p>
        </p:txBody>
      </p:sp>
    </p:spTree>
    <p:extLst>
      <p:ext uri="{BB962C8B-B14F-4D97-AF65-F5344CB8AC3E}">
        <p14:creationId xmlns:p14="http://schemas.microsoft.com/office/powerpoint/2010/main" val="4000613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Resolution in Congress Document</a:t>
            </a:r>
          </a:p>
        </p:txBody>
      </p:sp>
      <p:sp>
        <p:nvSpPr>
          <p:cNvPr id="4" name="Slide Number Placeholder 3"/>
          <p:cNvSpPr>
            <a:spLocks noGrp="1"/>
          </p:cNvSpPr>
          <p:nvPr>
            <p:ph type="sldNum" sz="quarter" idx="12"/>
          </p:nvPr>
        </p:nvSpPr>
        <p:spPr/>
        <p:txBody>
          <a:bodyPr/>
          <a:lstStyle/>
          <a:p>
            <a:fld id="{9CD8D479-8942-46E8-A226-A4E01F7A105C}" type="slidenum">
              <a:rPr lang="en-US" smtClean="0"/>
              <a:t>8</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13" name="Content Placeholder 12">
            <a:extLst>
              <a:ext uri="{FF2B5EF4-FFF2-40B4-BE49-F238E27FC236}">
                <a16:creationId xmlns:a16="http://schemas.microsoft.com/office/drawing/2014/main" id="{9655E3C6-0C2E-4888-B7DB-7095552922AB}"/>
              </a:ext>
            </a:extLst>
          </p:cNvPr>
          <p:cNvSpPr>
            <a:spLocks noGrp="1"/>
          </p:cNvSpPr>
          <p:nvPr>
            <p:ph idx="1"/>
          </p:nvPr>
        </p:nvSpPr>
        <p:spPr>
          <a:xfrm>
            <a:off x="1410027" y="1519820"/>
            <a:ext cx="9371948" cy="5109579"/>
          </a:xfrm>
        </p:spPr>
        <p:txBody>
          <a:bodyPr>
            <a:normAutofit/>
          </a:bodyPr>
          <a:lstStyle/>
          <a:p>
            <a:pPr marL="0" indent="0">
              <a:lnSpc>
                <a:spcPct val="100000"/>
              </a:lnSpc>
              <a:buNone/>
              <a:tabLst>
                <a:tab pos="354965" algn="l"/>
                <a:tab pos="355600" algn="l"/>
              </a:tabLst>
            </a:pPr>
            <a:r>
              <a:rPr lang="en-US" sz="2400" b="1" dirty="0"/>
              <a:t>Decides</a:t>
            </a:r>
            <a:r>
              <a:rPr lang="en-US" sz="2400" dirty="0"/>
              <a:t>:</a:t>
            </a:r>
          </a:p>
          <a:p>
            <a:pPr marL="531813" indent="-531813">
              <a:lnSpc>
                <a:spcPct val="100000"/>
              </a:lnSpc>
              <a:spcBef>
                <a:spcPts val="1200"/>
              </a:spcBef>
              <a:buAutoNum type="arabicParenBoth" startAt="4"/>
            </a:pPr>
            <a:r>
              <a:rPr lang="en-GB" sz="1900" dirty="0">
                <a:latin typeface="Verdana" panose="020B0604030504040204" pitchFamily="34" charset="0"/>
                <a:cs typeface="Times New Roman" panose="02020603050405020304" pitchFamily="18" charset="0"/>
              </a:rPr>
              <a:t>That the shortfall of the principal, i.e. CHF 900 000, shall be provided by crediting interest earned on the investment of cash resources of the Working Capital Fund;</a:t>
            </a:r>
            <a:endParaRPr lang="en-US" sz="1900" dirty="0">
              <a:latin typeface="Verdana" panose="020B0604030504040204" pitchFamily="34" charset="0"/>
              <a:cs typeface="Times New Roman" panose="02020603050405020304" pitchFamily="18" charset="0"/>
            </a:endParaRPr>
          </a:p>
          <a:p>
            <a:pPr marL="531813" indent="-531813">
              <a:lnSpc>
                <a:spcPct val="100000"/>
              </a:lnSpc>
              <a:spcBef>
                <a:spcPts val="1200"/>
              </a:spcBef>
              <a:buAutoNum type="arabicParenBoth" startAt="4"/>
            </a:pPr>
            <a:r>
              <a:rPr lang="en-GB" sz="1900" dirty="0">
                <a:latin typeface="Verdana" panose="020B0604030504040204" pitchFamily="34" charset="0"/>
                <a:cs typeface="Times New Roman" panose="02020603050405020304" pitchFamily="18" charset="0"/>
              </a:rPr>
              <a:t>That advances for new members joining the Organization after 1</a:t>
            </a:r>
            <a:r>
              <a:rPr lang="en-CH" sz="1900" dirty="0">
                <a:latin typeface="Verdana" panose="020B0604030504040204" pitchFamily="34" charset="0"/>
                <a:cs typeface="Times New Roman" panose="02020603050405020304" pitchFamily="18" charset="0"/>
              </a:rPr>
              <a:t> </a:t>
            </a:r>
            <a:r>
              <a:rPr lang="en-GB" sz="1900" dirty="0">
                <a:latin typeface="Verdana" panose="020B0604030504040204" pitchFamily="34" charset="0"/>
                <a:cs typeface="Times New Roman" panose="02020603050405020304" pitchFamily="18" charset="0"/>
              </a:rPr>
              <a:t>January</a:t>
            </a:r>
            <a:r>
              <a:rPr lang="en-CH" sz="1900" dirty="0">
                <a:latin typeface="Verdana" panose="020B0604030504040204" pitchFamily="34" charset="0"/>
                <a:cs typeface="Times New Roman" panose="02020603050405020304" pitchFamily="18" charset="0"/>
              </a:rPr>
              <a:t> </a:t>
            </a:r>
            <a:r>
              <a:rPr lang="en-GB" sz="1900" dirty="0">
                <a:latin typeface="Verdana" panose="020B0604030504040204" pitchFamily="34" charset="0"/>
                <a:cs typeface="Times New Roman" panose="02020603050405020304" pitchFamily="18" charset="0"/>
              </a:rPr>
              <a:t>2024 shall be assessed at the rate established for the scale of assessment for the year of entry.</a:t>
            </a:r>
            <a:endParaRPr lang="en-US" sz="1900" dirty="0">
              <a:latin typeface="Verdana" panose="020B0604030504040204" pitchFamily="34" charset="0"/>
              <a:cs typeface="Times New Roman" panose="02020603050405020304" pitchFamily="18" charset="0"/>
            </a:endParaRPr>
          </a:p>
          <a:p>
            <a:pPr marL="0" indent="0">
              <a:lnSpc>
                <a:spcPct val="100000"/>
              </a:lnSpc>
              <a:buNone/>
              <a:tabLst>
                <a:tab pos="354965" algn="l"/>
                <a:tab pos="355600" algn="l"/>
              </a:tabLst>
            </a:pPr>
            <a:endParaRPr lang="en-US" sz="2200" dirty="0"/>
          </a:p>
          <a:p>
            <a:endParaRPr lang="en-US" dirty="0"/>
          </a:p>
        </p:txBody>
      </p:sp>
    </p:spTree>
    <p:extLst>
      <p:ext uri="{BB962C8B-B14F-4D97-AF65-F5344CB8AC3E}">
        <p14:creationId xmlns:p14="http://schemas.microsoft.com/office/powerpoint/2010/main" val="821294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FINAC Recommendation</a:t>
            </a:r>
          </a:p>
        </p:txBody>
      </p:sp>
      <p:sp>
        <p:nvSpPr>
          <p:cNvPr id="4" name="Slide Number Placeholder 3"/>
          <p:cNvSpPr>
            <a:spLocks noGrp="1"/>
          </p:cNvSpPr>
          <p:nvPr>
            <p:ph type="sldNum" sz="quarter" idx="12"/>
          </p:nvPr>
        </p:nvSpPr>
        <p:spPr/>
        <p:txBody>
          <a:bodyPr/>
          <a:lstStyle/>
          <a:p>
            <a:fld id="{9CD8D479-8942-46E8-A226-A4E01F7A105C}" type="slidenum">
              <a:rPr lang="en-US" smtClean="0"/>
              <a:t>9</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13" name="Content Placeholder 12">
            <a:extLst>
              <a:ext uri="{FF2B5EF4-FFF2-40B4-BE49-F238E27FC236}">
                <a16:creationId xmlns:a16="http://schemas.microsoft.com/office/drawing/2014/main" id="{9655E3C6-0C2E-4888-B7DB-7095552922AB}"/>
              </a:ext>
            </a:extLst>
          </p:cNvPr>
          <p:cNvSpPr>
            <a:spLocks noGrp="1"/>
          </p:cNvSpPr>
          <p:nvPr>
            <p:ph idx="1"/>
          </p:nvPr>
        </p:nvSpPr>
        <p:spPr>
          <a:xfrm>
            <a:off x="1410027" y="1519821"/>
            <a:ext cx="9371948" cy="5015912"/>
          </a:xfrm>
        </p:spPr>
        <p:txBody>
          <a:bodyPr>
            <a:normAutofit/>
          </a:bodyPr>
          <a:lstStyle/>
          <a:p>
            <a:pPr marL="0" indent="0">
              <a:lnSpc>
                <a:spcPct val="100000"/>
              </a:lnSpc>
              <a:buNone/>
              <a:tabLst>
                <a:tab pos="354965" algn="l"/>
                <a:tab pos="355600" algn="l"/>
              </a:tabLst>
            </a:pPr>
            <a:r>
              <a:rPr lang="en-US" b="1" i="1" dirty="0"/>
              <a:t>Recommendation 4:</a:t>
            </a:r>
          </a:p>
          <a:p>
            <a:pPr marL="0" indent="0">
              <a:lnSpc>
                <a:spcPct val="100000"/>
              </a:lnSpc>
              <a:buNone/>
              <a:tabLst>
                <a:tab pos="354965" algn="l"/>
                <a:tab pos="355600" algn="l"/>
              </a:tabLst>
            </a:pPr>
            <a:endParaRPr lang="en-US" b="1" i="1" dirty="0"/>
          </a:p>
          <a:p>
            <a:pPr marL="0" indent="0">
              <a:buNone/>
            </a:pPr>
            <a:r>
              <a:rPr lang="en-GB" dirty="0"/>
              <a:t>“That Congress adopts draft Resolution 6.3(3) (Cg-19) – The Working Capital Fund”</a:t>
            </a:r>
            <a:endParaRPr lang="en-US" sz="2000" i="1" dirty="0"/>
          </a:p>
        </p:txBody>
      </p:sp>
    </p:spTree>
    <p:extLst>
      <p:ext uri="{BB962C8B-B14F-4D97-AF65-F5344CB8AC3E}">
        <p14:creationId xmlns:p14="http://schemas.microsoft.com/office/powerpoint/2010/main" val="1228002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23DB59F54C6D4D84485B6B7FA0EF3C" ma:contentTypeVersion="16" ma:contentTypeDescription="Create a new document." ma:contentTypeScope="" ma:versionID="a890666f3662b9006f45095e8af20ef0">
  <xsd:schema xmlns:xsd="http://www.w3.org/2001/XMLSchema" xmlns:xs="http://www.w3.org/2001/XMLSchema" xmlns:p="http://schemas.microsoft.com/office/2006/metadata/properties" xmlns:ns2="04082013-c614-43e8-8f56-8882751e3115" xmlns:ns3="e1ea5536-24b9-4260-9b17-7e1470af8550" targetNamespace="http://schemas.microsoft.com/office/2006/metadata/properties" ma:root="true" ma:fieldsID="746d236f577a07a1baeb2a2645222aa2" ns2:_="" ns3:_="">
    <xsd:import namespace="04082013-c614-43e8-8f56-8882751e3115"/>
    <xsd:import namespace="e1ea5536-24b9-4260-9b17-7e1470af855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82013-c614-43e8-8f56-8882751e31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2a3b380-abf6-46f2-87bb-c2c114de1c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ea5536-24b9-4260-9b17-7e1470af855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01ea15f-039b-43e8-8823-4bc91ef942fa}" ma:internalName="TaxCatchAll" ma:showField="CatchAllData" ma:web="e1ea5536-24b9-4260-9b17-7e1470af85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4082013-c614-43e8-8f56-8882751e3115">
      <Terms xmlns="http://schemas.microsoft.com/office/infopath/2007/PartnerControls"/>
    </lcf76f155ced4ddcb4097134ff3c332f>
    <TaxCatchAll xmlns="e1ea5536-24b9-4260-9b17-7e1470af855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D328D7-121B-4441-9670-C55625AD38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082013-c614-43e8-8f56-8882751e3115"/>
    <ds:schemaRef ds:uri="e1ea5536-24b9-4260-9b17-7e1470af85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6E8F20-20D9-429D-A9B8-DA8E0CBAB731}">
  <ds:schemaRefs>
    <ds:schemaRef ds:uri="http://schemas.openxmlformats.org/package/2006/metadata/core-properties"/>
    <ds:schemaRef ds:uri="04082013-c614-43e8-8f56-8882751e3115"/>
    <ds:schemaRef ds:uri="http://purl.org/dc/terms/"/>
    <ds:schemaRef ds:uri="http://purl.org/dc/elements/1.1/"/>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e1ea5536-24b9-4260-9b17-7e1470af8550"/>
    <ds:schemaRef ds:uri="http://purl.org/dc/dcmitype/"/>
  </ds:schemaRefs>
</ds:datastoreItem>
</file>

<file path=customXml/itemProps3.xml><?xml version="1.0" encoding="utf-8"?>
<ds:datastoreItem xmlns:ds="http://schemas.openxmlformats.org/officeDocument/2006/customXml" ds:itemID="{30C85A33-147E-47AB-B497-C6FF16664A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64</TotalTime>
  <Words>737</Words>
  <Application>Microsoft Office PowerPoint</Application>
  <PresentationFormat>Widescreen</PresentationFormat>
  <Paragraphs>70</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Corbel</vt:lpstr>
      <vt:lpstr>Verdana</vt:lpstr>
      <vt:lpstr>Ecology 16x9</vt:lpstr>
      <vt:lpstr>Scale of Assessment of Members’ Contributions and Working Capital Fund </vt:lpstr>
      <vt:lpstr>Basis for WMO Scale of Assessment</vt:lpstr>
      <vt:lpstr>Resolution in Congress Document</vt:lpstr>
      <vt:lpstr>Resolution in Congress Document</vt:lpstr>
      <vt:lpstr>FINAC Recommendation</vt:lpstr>
      <vt:lpstr>Working Capital Fund - background</vt:lpstr>
      <vt:lpstr>Resolution in Congress Document</vt:lpstr>
      <vt:lpstr>Resolution in Congress Document</vt:lpstr>
      <vt:lpstr>FINAC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Members’ Contributions </dc:title>
  <dc:creator>Brian Cover</dc:creator>
  <cp:lastModifiedBy>Brian Cover</cp:lastModifiedBy>
  <cp:revision>1</cp:revision>
  <cp:lastPrinted>2022-06-16T05:42:43Z</cp:lastPrinted>
  <dcterms:created xsi:type="dcterms:W3CDTF">2022-06-09T06:59:36Z</dcterms:created>
  <dcterms:modified xsi:type="dcterms:W3CDTF">2023-05-18T07:22:36Z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0x0101007A23DB59F54C6D4D84485B6B7FA0EF3C</vt:lpwstr>
  </property>
</Properties>
</file>